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6" r:id="rId1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jpeg>
</file>

<file path=ppt/media/image4.pn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/>
        </p:txBody>
      </p:sp>
      <p:sp>
        <p:nvSpPr>
          <p:cNvPr id="122" name="Shape 12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/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600">
        <a:latin typeface="+mn-lt"/>
        <a:ea typeface="+mn-ea"/>
        <a:cs typeface="+mn-cs"/>
        <a:sym typeface="微软雅黑" panose="020B0503020204020204" charset="-122"/>
      </a:defRPr>
    </a:lvl1pPr>
    <a:lvl2pPr indent="228600" latinLnBrk="0">
      <a:defRPr sz="1600">
        <a:latin typeface="+mn-lt"/>
        <a:ea typeface="+mn-ea"/>
        <a:cs typeface="+mn-cs"/>
        <a:sym typeface="微软雅黑" panose="020B0503020204020204" charset="-122"/>
      </a:defRPr>
    </a:lvl2pPr>
    <a:lvl3pPr indent="457200" latinLnBrk="0">
      <a:defRPr sz="1600">
        <a:latin typeface="+mn-lt"/>
        <a:ea typeface="+mn-ea"/>
        <a:cs typeface="+mn-cs"/>
        <a:sym typeface="微软雅黑" panose="020B0503020204020204" charset="-122"/>
      </a:defRPr>
    </a:lvl3pPr>
    <a:lvl4pPr indent="685800" latinLnBrk="0">
      <a:defRPr sz="1600">
        <a:latin typeface="+mn-lt"/>
        <a:ea typeface="+mn-ea"/>
        <a:cs typeface="+mn-cs"/>
        <a:sym typeface="微软雅黑" panose="020B0503020204020204" charset="-122"/>
      </a:defRPr>
    </a:lvl4pPr>
    <a:lvl5pPr indent="914400" latinLnBrk="0">
      <a:defRPr sz="1600">
        <a:latin typeface="+mn-lt"/>
        <a:ea typeface="+mn-ea"/>
        <a:cs typeface="+mn-cs"/>
        <a:sym typeface="微软雅黑" panose="020B0503020204020204" charset="-122"/>
      </a:defRPr>
    </a:lvl5pPr>
    <a:lvl6pPr indent="1143000" latinLnBrk="0">
      <a:defRPr sz="1600">
        <a:latin typeface="+mn-lt"/>
        <a:ea typeface="+mn-ea"/>
        <a:cs typeface="+mn-cs"/>
        <a:sym typeface="微软雅黑" panose="020B0503020204020204" charset="-122"/>
      </a:defRPr>
    </a:lvl6pPr>
    <a:lvl7pPr indent="1371600" latinLnBrk="0">
      <a:defRPr sz="1600">
        <a:latin typeface="+mn-lt"/>
        <a:ea typeface="+mn-ea"/>
        <a:cs typeface="+mn-cs"/>
        <a:sym typeface="微软雅黑" panose="020B0503020204020204" charset="-122"/>
      </a:defRPr>
    </a:lvl7pPr>
    <a:lvl8pPr indent="1600200" latinLnBrk="0">
      <a:defRPr sz="1600">
        <a:latin typeface="+mn-lt"/>
        <a:ea typeface="+mn-ea"/>
        <a:cs typeface="+mn-cs"/>
        <a:sym typeface="微软雅黑" panose="020B0503020204020204" charset="-122"/>
      </a:defRPr>
    </a:lvl8pPr>
    <a:lvl9pPr indent="1828800" latinLnBrk="0">
      <a:defRPr sz="1600">
        <a:latin typeface="+mn-lt"/>
        <a:ea typeface="+mn-ea"/>
        <a:cs typeface="+mn-cs"/>
        <a:sym typeface="微软雅黑" panose="020B0503020204020204" charset="-122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7899" y="0"/>
            <a:ext cx="6634101" cy="685800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4" name="Rectangle 6"/>
          <p:cNvSpPr/>
          <p:nvPr/>
        </p:nvSpPr>
        <p:spPr>
          <a:xfrm>
            <a:off x="763442" y="4001246"/>
            <a:ext cx="1509713" cy="87314"/>
          </a:xfrm>
          <a:prstGeom prst="rect">
            <a:avLst/>
          </a:prstGeom>
          <a:solidFill>
            <a:schemeClr val="accent4"/>
          </a:solidFill>
          <a:ln w="12700">
            <a:miter lim="400000"/>
          </a:ln>
        </p:spPr>
        <p:txBody>
          <a:bodyPr lIns="0" tIns="0" rIns="0" bIns="0"/>
          <a:lstStyle/>
          <a:p/>
        </p:txBody>
      </p:sp>
      <p:sp>
        <p:nvSpPr>
          <p:cNvPr id="15" name="正文级别 1…"/>
          <p:cNvSpPr txBox="1"/>
          <p:nvPr>
            <p:ph type="body" sz="quarter" idx="1" hasCustomPrompt="1"/>
          </p:nvPr>
        </p:nvSpPr>
        <p:spPr>
          <a:xfrm>
            <a:off x="669925" y="3239929"/>
            <a:ext cx="4727577" cy="5588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6" name="标题文本"/>
          <p:cNvSpPr txBox="1"/>
          <p:nvPr>
            <p:ph type="title" hasCustomPrompt="1"/>
          </p:nvPr>
        </p:nvSpPr>
        <p:spPr>
          <a:xfrm>
            <a:off x="669925" y="2019656"/>
            <a:ext cx="4727577" cy="1157928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4400"/>
            </a:lvl1pPr>
          </a:lstStyle>
          <a:p>
            <a:r>
              <a:t>标题文本</a:t>
            </a:r>
          </a:p>
        </p:txBody>
      </p:sp>
      <p:sp>
        <p:nvSpPr>
          <p:cNvPr id="17" name="文本占位符 13"/>
          <p:cNvSpPr/>
          <p:nvPr>
            <p:ph type="body" sz="quarter" idx="13"/>
          </p:nvPr>
        </p:nvSpPr>
        <p:spPr>
          <a:xfrm>
            <a:off x="690705" y="4291076"/>
            <a:ext cx="1603232" cy="396001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>
              <a:buSzTx/>
              <a:buFontTx/>
              <a:buNone/>
              <a:defRPr sz="1800" spc="100"/>
            </a:pPr>
          </a:p>
        </p:txBody>
      </p:sp>
      <p:sp>
        <p:nvSpPr>
          <p:cNvPr id="18" name="文本占位符 13"/>
          <p:cNvSpPr/>
          <p:nvPr>
            <p:ph type="body" sz="quarter" idx="14"/>
          </p:nvPr>
        </p:nvSpPr>
        <p:spPr>
          <a:xfrm>
            <a:off x="690706" y="4774853"/>
            <a:ext cx="1603232" cy="396001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>
              <a:buSzTx/>
              <a:buFontTx/>
              <a:buNone/>
              <a:defRPr sz="1800" spc="100"/>
            </a:pPr>
          </a:p>
        </p:txBody>
      </p:sp>
      <p:sp>
        <p:nvSpPr>
          <p:cNvPr id="1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正文级别 1…"/>
          <p:cNvSpPr txBox="1"/>
          <p:nvPr>
            <p:ph type="body" idx="1" hasCustomPrompt="1"/>
          </p:nvPr>
        </p:nvSpPr>
        <p:spPr>
          <a:xfrm>
            <a:off x="669929" y="952508"/>
            <a:ext cx="10852238" cy="5388908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  <a:lvl2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2pPr>
            <a:lvl3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3pPr>
            <a:lvl4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4pPr>
            <a:lvl5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3" y="-2"/>
            <a:ext cx="6634100" cy="6858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06" name="标题文本"/>
          <p:cNvSpPr txBox="1"/>
          <p:nvPr>
            <p:ph type="title" hasCustomPrompt="1"/>
          </p:nvPr>
        </p:nvSpPr>
        <p:spPr>
          <a:xfrm>
            <a:off x="6905791" y="2618245"/>
            <a:ext cx="4895252" cy="1621510"/>
          </a:xfrm>
          <a:prstGeom prst="rect">
            <a:avLst/>
          </a:prstGeom>
        </p:spPr>
        <p:txBody>
          <a:bodyPr lIns="38100" tIns="38100" rIns="38100" bIns="38100" anchor="ctr"/>
          <a:lstStyle>
            <a:lvl1pPr algn="ctr">
              <a:defRPr sz="7200"/>
            </a:lvl1pPr>
          </a:lstStyle>
          <a:p>
            <a:r>
              <a:t>标题文本</a:t>
            </a:r>
          </a:p>
        </p:txBody>
      </p:sp>
      <p:sp>
        <p:nvSpPr>
          <p:cNvPr id="10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标题文本"/>
          <p:cNvSpPr txBox="1"/>
          <p:nvPr>
            <p:ph type="title" hasCustomPrompt="1"/>
          </p:nvPr>
        </p:nvSpPr>
        <p:spPr>
          <a:xfrm>
            <a:off x="669881" y="443230"/>
            <a:ext cx="10852238" cy="441965"/>
          </a:xfrm>
          <a:prstGeom prst="rect">
            <a:avLst/>
          </a:prstGeom>
        </p:spPr>
        <p:txBody>
          <a:bodyPr lIns="38100" tIns="38100" rIns="38100" bIns="38100"/>
          <a:lstStyle/>
          <a:p>
            <a:r>
              <a:t>标题文本</a:t>
            </a:r>
          </a:p>
        </p:txBody>
      </p:sp>
      <p:sp>
        <p:nvSpPr>
          <p:cNvPr id="11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7" name="正文级别 1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5" descr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8130" y="1247328"/>
            <a:ext cx="1757854" cy="181718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36" name="Rectangle 7"/>
          <p:cNvSpPr/>
          <p:nvPr/>
        </p:nvSpPr>
        <p:spPr>
          <a:xfrm>
            <a:off x="2340372" y="1526226"/>
            <a:ext cx="387120" cy="390024"/>
          </a:xfrm>
          <a:prstGeom prst="rect">
            <a:avLst/>
          </a:prstGeom>
          <a:solidFill>
            <a:srgbClr val="ADB5BF">
              <a:alpha val="70000"/>
            </a:srgbClr>
          </a:solidFill>
          <a:ln w="12700">
            <a:miter lim="400000"/>
          </a:ln>
        </p:spPr>
        <p:txBody>
          <a:bodyPr lIns="0" tIns="0" rIns="0" bIns="0"/>
          <a:lstStyle/>
          <a:p>
            <a:pPr>
              <a:defRPr>
                <a:solidFill>
                  <a:srgbClr val="E4E6EA"/>
                </a:solidFill>
              </a:defRPr>
            </a:pPr>
          </a:p>
        </p:txBody>
      </p:sp>
      <p:sp>
        <p:nvSpPr>
          <p:cNvPr id="37" name="标题文本"/>
          <p:cNvSpPr txBox="1"/>
          <p:nvPr>
            <p:ph type="title" hasCustomPrompt="1"/>
          </p:nvPr>
        </p:nvSpPr>
        <p:spPr>
          <a:xfrm>
            <a:off x="3386406" y="1526226"/>
            <a:ext cx="5419186" cy="895351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4000"/>
            </a:lvl1pPr>
          </a:lstStyle>
          <a:p>
            <a:r>
              <a:t>标题文本</a:t>
            </a:r>
          </a:p>
        </p:txBody>
      </p:sp>
      <p:sp>
        <p:nvSpPr>
          <p:cNvPr id="38" name="正文级别 1…"/>
          <p:cNvSpPr txBox="1"/>
          <p:nvPr>
            <p:ph type="body" sz="quarter" idx="1" hasCustomPrompt="1"/>
          </p:nvPr>
        </p:nvSpPr>
        <p:spPr>
          <a:xfrm>
            <a:off x="3387523" y="2494314"/>
            <a:ext cx="5419186" cy="101562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SzTx/>
              <a:buFontTx/>
              <a:buNone/>
              <a:defRPr sz="2400"/>
            </a:lvl1pPr>
            <a:lvl2pPr marL="0" indent="457200">
              <a:buSzTx/>
              <a:buFontTx/>
              <a:buNone/>
              <a:defRPr sz="2400"/>
            </a:lvl2pPr>
            <a:lvl3pPr marL="0" indent="914400">
              <a:buSzTx/>
              <a:buFontTx/>
              <a:buNone/>
              <a:defRPr sz="2400"/>
            </a:lvl3pPr>
            <a:lvl4pPr marL="0" indent="1371600">
              <a:buSzTx/>
              <a:buFontTx/>
              <a:buNone/>
              <a:defRPr sz="2400"/>
            </a:lvl4pPr>
            <a:lvl5pPr marL="0" indent="1828800">
              <a:buSzTx/>
              <a:buFontTx/>
              <a:buNone/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 lIns="38100" tIns="38100" rIns="38100" bIns="38100"/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47" name="正文级别 1…"/>
          <p:cNvSpPr txBox="1"/>
          <p:nvPr>
            <p:ph type="body" sz="half" idx="1" hasCustomPrompt="1"/>
          </p:nvPr>
        </p:nvSpPr>
        <p:spPr>
          <a:xfrm>
            <a:off x="669929" y="952508"/>
            <a:ext cx="5283243" cy="5388908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  <a:lvl2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2pPr>
            <a:lvl3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3pPr>
            <a:lvl4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4pPr>
            <a:lvl5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标题文本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 lIns="38100" tIns="38100" rIns="38100" bIns="38100"/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56" name="正文级别 1…"/>
          <p:cNvSpPr txBox="1"/>
          <p:nvPr>
            <p:ph type="body" sz="quarter" idx="1" hasCustomPrompt="1"/>
          </p:nvPr>
        </p:nvSpPr>
        <p:spPr>
          <a:xfrm>
            <a:off x="669929" y="952508"/>
            <a:ext cx="5283243" cy="381004"/>
          </a:xfrm>
          <a:prstGeom prst="rect">
            <a:avLst/>
          </a:prstGeom>
        </p:spPr>
        <p:txBody>
          <a:bodyPr lIns="38100" tIns="38100" rIns="38100" bIns="38100"/>
          <a:lstStyle>
            <a:lvl1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spc="200"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  <a:lvl2pPr marL="0" indent="4572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spc="200">
                <a:latin typeface="+mn-lt"/>
                <a:ea typeface="+mn-ea"/>
                <a:cs typeface="+mn-cs"/>
                <a:sym typeface="微软雅黑" panose="020B0503020204020204" charset="-122"/>
              </a:defRPr>
            </a:lvl2pPr>
            <a:lvl3pPr marL="0" indent="9144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spc="200">
                <a:latin typeface="+mn-lt"/>
                <a:ea typeface="+mn-ea"/>
                <a:cs typeface="+mn-cs"/>
                <a:sym typeface="微软雅黑" panose="020B0503020204020204" charset="-122"/>
              </a:defRPr>
            </a:lvl3pPr>
            <a:lvl4pPr marL="0" indent="13716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spc="200">
                <a:latin typeface="+mn-lt"/>
                <a:ea typeface="+mn-ea"/>
                <a:cs typeface="+mn-cs"/>
                <a:sym typeface="微软雅黑" panose="020B0503020204020204" charset="-122"/>
              </a:defRPr>
            </a:lvl4pPr>
            <a:lvl5pPr marL="0" indent="182880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spc="200">
                <a:latin typeface="+mn-lt"/>
                <a:ea typeface="+mn-ea"/>
                <a:cs typeface="+mn-cs"/>
                <a:sym typeface="微软雅黑" panose="020B0503020204020204" charset="-122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7" name="文本占位符 4"/>
          <p:cNvSpPr/>
          <p:nvPr>
            <p:ph type="body" sz="quarter" idx="13"/>
          </p:nvPr>
        </p:nvSpPr>
        <p:spPr>
          <a:xfrm>
            <a:off x="6235749" y="952508"/>
            <a:ext cx="5283244" cy="381004"/>
          </a:xfrm>
          <a:prstGeom prst="rect">
            <a:avLst/>
          </a:prstGeom>
        </p:spPr>
        <p:txBody>
          <a:bodyPr lIns="38100" tIns="38100" rIns="38100" bIns="38100"/>
          <a:lstStyle/>
          <a:p>
            <a:pPr marL="0" indent="0">
              <a:lnSpc>
                <a:spcPct val="100000"/>
              </a:lnSpc>
              <a:spcBef>
                <a:spcPts val="0"/>
              </a:spcBef>
              <a:buSzTx/>
              <a:buFontTx/>
              <a:buNone/>
              <a:defRPr sz="2000" spc="200">
                <a:latin typeface="+mn-lt"/>
                <a:ea typeface="+mn-ea"/>
                <a:cs typeface="+mn-cs"/>
                <a:sym typeface="微软雅黑" panose="020B0503020204020204" charset="-122"/>
              </a:defRPr>
            </a:pPr>
          </a:p>
        </p:txBody>
      </p:sp>
      <p:sp>
        <p:nvSpPr>
          <p:cNvPr id="5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标题文本"/>
          <p:cNvSpPr txBox="1"/>
          <p:nvPr>
            <p:ph type="title" hasCustomPrompt="1"/>
          </p:nvPr>
        </p:nvSpPr>
        <p:spPr>
          <a:xfrm>
            <a:off x="669881" y="443230"/>
            <a:ext cx="10852238" cy="441965"/>
          </a:xfrm>
          <a:prstGeom prst="rect">
            <a:avLst/>
          </a:prstGeom>
        </p:spPr>
        <p:txBody>
          <a:bodyPr lIns="38100" tIns="38100" rIns="38100" bIns="38100"/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6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空白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标题文本"/>
          <p:cNvSpPr txBox="1"/>
          <p:nvPr>
            <p:ph type="title" hasCustomPrompt="1"/>
          </p:nvPr>
        </p:nvSpPr>
        <p:spPr>
          <a:xfrm>
            <a:off x="669929" y="443233"/>
            <a:ext cx="10852238" cy="441966"/>
          </a:xfrm>
          <a:prstGeom prst="rect">
            <a:avLst/>
          </a:prstGeom>
        </p:spPr>
        <p:txBody>
          <a:bodyPr lIns="38100" tIns="38100" rIns="38100" bIns="38100"/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标题文本</a:t>
            </a:r>
          </a:p>
        </p:txBody>
      </p:sp>
      <p:sp>
        <p:nvSpPr>
          <p:cNvPr id="88" name="图片占位符 2"/>
          <p:cNvSpPr/>
          <p:nvPr>
            <p:ph type="pic" sz="half" idx="13"/>
          </p:nvPr>
        </p:nvSpPr>
        <p:spPr>
          <a:xfrm>
            <a:off x="669929" y="952508"/>
            <a:ext cx="5283243" cy="538890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/>
        </p:txBody>
      </p:sp>
      <p:sp>
        <p:nvSpPr>
          <p:cNvPr id="89" name="正文级别 1…"/>
          <p:cNvSpPr txBox="1"/>
          <p:nvPr>
            <p:ph type="body" sz="half" idx="1" hasCustomPrompt="1"/>
          </p:nvPr>
        </p:nvSpPr>
        <p:spPr>
          <a:xfrm>
            <a:off x="6238924" y="952508"/>
            <a:ext cx="5283243" cy="5388908"/>
          </a:xfrm>
          <a:prstGeom prst="rect">
            <a:avLst/>
          </a:prstGeom>
        </p:spPr>
        <p:txBody>
          <a:bodyPr lIns="0" tIns="0" rIns="0" bIns="0"/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  <a:lvl2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2pPr>
            <a:lvl3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3pPr>
            <a:lvl4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4pPr>
            <a:lvl5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0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669881" y="443233"/>
            <a:ext cx="10852238" cy="441966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669881" y="952508"/>
            <a:ext cx="10852238" cy="5388908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Rectangle 7"/>
          <p:cNvSpPr/>
          <p:nvPr/>
        </p:nvSpPr>
        <p:spPr>
          <a:xfrm>
            <a:off x="143508" y="127024"/>
            <a:ext cx="526374" cy="530323"/>
          </a:xfrm>
          <a:prstGeom prst="rect">
            <a:avLst/>
          </a:prstGeom>
          <a:solidFill>
            <a:schemeClr val="accent4">
              <a:alpha val="70000"/>
            </a:schemeClr>
          </a:solidFill>
          <a:ln w="12700">
            <a:miter lim="400000"/>
          </a:ln>
        </p:spPr>
        <p:txBody>
          <a:bodyPr lIns="0" tIns="0" rIns="0" bIns="0"/>
          <a:lstStyle/>
          <a:p/>
        </p:txBody>
      </p:sp>
      <p:sp>
        <p:nvSpPr>
          <p:cNvPr id="5" name="Rectangle 7"/>
          <p:cNvSpPr/>
          <p:nvPr/>
        </p:nvSpPr>
        <p:spPr>
          <a:xfrm>
            <a:off x="11310601" y="5940459"/>
            <a:ext cx="732165" cy="737657"/>
          </a:xfrm>
          <a:prstGeom prst="rect">
            <a:avLst/>
          </a:prstGeom>
          <a:solidFill>
            <a:schemeClr val="accent4">
              <a:alpha val="70000"/>
            </a:schemeClr>
          </a:solidFill>
          <a:ln w="12700">
            <a:miter lim="400000"/>
          </a:ln>
        </p:spPr>
        <p:txBody>
          <a:bodyPr lIns="0" tIns="0" rIns="0" bIns="0"/>
          <a:lstStyle/>
          <a:p/>
        </p:txBody>
      </p:sp>
      <p:sp>
        <p:nvSpPr>
          <p:cNvPr id="6" name="幻灯片编号"/>
          <p:cNvSpPr txBox="1"/>
          <p:nvPr>
            <p:ph type="sldNum" sz="quarter" idx="2"/>
          </p:nvPr>
        </p:nvSpPr>
        <p:spPr>
          <a:xfrm>
            <a:off x="11036944" y="6376105"/>
            <a:ext cx="273656" cy="26425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norm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rPr/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20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20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20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20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20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20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20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20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400" b="1" i="0" u="none" strike="noStrike" cap="none" spc="20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lvl1pPr marL="2286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600" b="0" i="0" u="none" strike="noStrike" cap="none" spc="15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L="6858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600" b="0" i="0" u="none" strike="noStrike" cap="none" spc="15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L="11430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600" b="0" i="0" u="none" strike="noStrike" cap="none" spc="15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L="16002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600" b="0" i="0" u="none" strike="noStrike" cap="none" spc="15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L="2057400" marR="0" indent="-2286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600" b="0" i="0" u="none" strike="noStrike" cap="none" spc="15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L="2489200" marR="0" indent="-2032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600" b="0" i="0" u="none" strike="noStrike" cap="none" spc="15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L="2946400" marR="0" indent="-2032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600" b="0" i="0" u="none" strike="noStrike" cap="none" spc="15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L="3403600" marR="0" indent="-2032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600" b="0" i="0" u="none" strike="noStrike" cap="none" spc="15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L="3860800" marR="0" indent="-203200" algn="l" defTabSz="914400" rtl="0" latinLnBrk="0">
        <a:lnSpc>
          <a:spcPct val="130000"/>
        </a:lnSpc>
        <a:spcBef>
          <a:spcPts val="1000"/>
        </a:spcBef>
        <a:spcAft>
          <a:spcPts val="0"/>
        </a:spcAft>
        <a:buClrTx/>
        <a:buSzPct val="100000"/>
        <a:buFont typeface="Arial" panose="020B0604020202020204"/>
        <a:buChar char="•"/>
        <a:defRPr sz="1600" b="0" i="0" u="none" strike="noStrike" cap="none" spc="150" baseline="0">
          <a:solidFill>
            <a:srgbClr val="262626"/>
          </a:solidFill>
          <a:uFillTx/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image" Target="../media/image19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3.jpeg"/><Relationship Id="rId2" Type="http://schemas.openxmlformats.org/officeDocument/2006/relationships/image" Target="../media/image22.jpeg"/><Relationship Id="rId1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19.jpeg"/><Relationship Id="rId1" Type="http://schemas.openxmlformats.org/officeDocument/2006/relationships/image" Target="../media/image24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标题 1"/>
          <p:cNvSpPr txBox="1"/>
          <p:nvPr>
            <p:ph type="ctrTitle"/>
          </p:nvPr>
        </p:nvSpPr>
        <p:spPr>
          <a:xfrm>
            <a:off x="592455" y="2402204"/>
            <a:ext cx="4727576" cy="1038226"/>
          </a:xfrm>
          <a:prstGeom prst="rect">
            <a:avLst/>
          </a:prstGeom>
        </p:spPr>
        <p:txBody>
          <a:bodyPr/>
          <a:lstStyle/>
          <a:p>
            <a:pPr algn="ctr" defTabSz="814070">
              <a:defRPr sz="2850" spc="178">
                <a:solidFill>
                  <a:srgbClr val="000000"/>
                </a:solidFill>
                <a:effectLst>
                  <a:outerShdw blurRad="33909" dist="16954" dir="2700000" rotWithShape="0">
                    <a:srgbClr val="000000">
                      <a:alpha val="40000"/>
                    </a:srgbClr>
                  </a:outerShdw>
                </a:effectLst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齐鲁</a:t>
            </a:r>
            <a:r>
              <a:rPr>
                <a:latin typeface="+mn-lt"/>
                <a:ea typeface="+mn-ea"/>
                <a:cs typeface="+mn-cs"/>
              </a:rPr>
              <a:t>E行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二次发行</a:t>
            </a:r>
            <a:b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</a:b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安装激活说明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25" name="文本占位符 4"/>
          <p:cNvSpPr txBox="1"/>
          <p:nvPr>
            <p:ph type="subTitle" sz="quarter" idx="1"/>
          </p:nvPr>
        </p:nvSpPr>
        <p:spPr>
          <a:xfrm>
            <a:off x="757554" y="3640246"/>
            <a:ext cx="1943737" cy="1970615"/>
          </a:xfrm>
          <a:prstGeom prst="rect">
            <a:avLst/>
          </a:prstGeom>
        </p:spPr>
        <p:txBody>
          <a:bodyPr anchor="ctr"/>
          <a:lstStyle/>
          <a:p>
            <a:pPr>
              <a:defRPr sz="1800" spc="100">
                <a:solidFill>
                  <a:srgbClr val="066FC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朱凌燕</a:t>
            </a:r>
            <a:endParaRPr spc="150"/>
          </a:p>
          <a:p>
            <a:pPr>
              <a:defRPr sz="1800" spc="100">
                <a:solidFill>
                  <a:srgbClr val="066FC6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2019年</a:t>
            </a:r>
            <a:r>
              <a:rPr lang="en-US"/>
              <a:t>8</a:t>
            </a:r>
            <a:r>
              <a:t>月</a:t>
            </a:r>
            <a:r>
              <a:rPr lang="en-US"/>
              <a:t>6</a:t>
            </a:r>
            <a:r>
              <a:t>日</a:t>
            </a:r>
          </a:p>
        </p:txBody>
      </p:sp>
      <p:sp>
        <p:nvSpPr>
          <p:cNvPr id="126" name="文本"/>
          <p:cNvSpPr txBox="1"/>
          <p:nvPr/>
        </p:nvSpPr>
        <p:spPr>
          <a:xfrm>
            <a:off x="5861050" y="3270250"/>
            <a:ext cx="469900" cy="3175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/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直接连接符 50"/>
          <p:cNvSpPr/>
          <p:nvPr/>
        </p:nvSpPr>
        <p:spPr>
          <a:xfrm>
            <a:off x="646429" y="786096"/>
            <a:ext cx="10898507" cy="1"/>
          </a:xfrm>
          <a:prstGeom prst="line">
            <a:avLst/>
          </a:prstGeom>
          <a:ln w="19050">
            <a:solidFill>
              <a:srgbClr val="7F7F7F"/>
            </a:solidFill>
            <a:miter/>
            <a:tailEnd type="triangle"/>
          </a:ln>
        </p:spPr>
        <p:txBody>
          <a:bodyPr lIns="0" tIns="0" rIns="0" bIns="0"/>
          <a:lstStyle/>
          <a:p/>
        </p:txBody>
      </p:sp>
      <p:sp>
        <p:nvSpPr>
          <p:cNvPr id="245" name="Freeform 5"/>
          <p:cNvSpPr/>
          <p:nvPr/>
        </p:nvSpPr>
        <p:spPr>
          <a:xfrm>
            <a:off x="1534582" y="506379"/>
            <a:ext cx="958121" cy="1018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D6C39A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46" name="文本框 67"/>
          <p:cNvSpPr txBox="1"/>
          <p:nvPr/>
        </p:nvSpPr>
        <p:spPr>
          <a:xfrm>
            <a:off x="1609351" y="506139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1</a:t>
            </a:r>
          </a:p>
        </p:txBody>
      </p:sp>
      <p:sp>
        <p:nvSpPr>
          <p:cNvPr id="247" name="文本框 7"/>
          <p:cNvSpPr txBox="1"/>
          <p:nvPr/>
        </p:nvSpPr>
        <p:spPr>
          <a:xfrm>
            <a:off x="1262380" y="6233795"/>
            <a:ext cx="1308101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点击</a:t>
            </a:r>
            <a:r>
              <a:t>“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发货前验证</a:t>
            </a:r>
            <a:r>
              <a:t>”</a:t>
            </a:r>
          </a:p>
        </p:txBody>
      </p:sp>
      <p:grpSp>
        <p:nvGrpSpPr>
          <p:cNvPr id="250" name="Freeform 5"/>
          <p:cNvGrpSpPr/>
          <p:nvPr/>
        </p:nvGrpSpPr>
        <p:grpSpPr>
          <a:xfrm>
            <a:off x="5622161" y="506379"/>
            <a:ext cx="958121" cy="1018717"/>
            <a:chOff x="0" y="0"/>
            <a:chExt cx="958120" cy="1018716"/>
          </a:xfrm>
        </p:grpSpPr>
        <p:sp>
          <p:nvSpPr>
            <p:cNvPr id="248" name="线条"/>
            <p:cNvSpPr/>
            <p:nvPr/>
          </p:nvSpPr>
          <p:spPr>
            <a:xfrm>
              <a:off x="-1" y="-1"/>
              <a:ext cx="958122" cy="1018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2" y="0"/>
                  </a:moveTo>
                  <a:cubicBezTo>
                    <a:pt x="1319" y="0"/>
                    <a:pt x="0" y="1399"/>
                    <a:pt x="0" y="316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7739" y="21600"/>
                    <a:pt x="17739" y="21600"/>
                    <a:pt x="17739" y="21600"/>
                  </a:cubicBezTo>
                  <a:cubicBezTo>
                    <a:pt x="17837" y="7873"/>
                    <a:pt x="17837" y="7873"/>
                    <a:pt x="17837" y="7873"/>
                  </a:cubicBezTo>
                  <a:cubicBezTo>
                    <a:pt x="17984" y="6423"/>
                    <a:pt x="17984" y="6423"/>
                    <a:pt x="17984" y="6423"/>
                  </a:cubicBezTo>
                  <a:cubicBezTo>
                    <a:pt x="18033" y="6009"/>
                    <a:pt x="18033" y="6009"/>
                    <a:pt x="18033" y="6009"/>
                  </a:cubicBezTo>
                  <a:cubicBezTo>
                    <a:pt x="18179" y="5128"/>
                    <a:pt x="18179" y="5128"/>
                    <a:pt x="18179" y="5128"/>
                  </a:cubicBezTo>
                  <a:cubicBezTo>
                    <a:pt x="18277" y="4714"/>
                    <a:pt x="18277" y="4714"/>
                    <a:pt x="18277" y="4714"/>
                  </a:cubicBezTo>
                  <a:cubicBezTo>
                    <a:pt x="18424" y="4144"/>
                    <a:pt x="18424" y="4144"/>
                    <a:pt x="18424" y="4144"/>
                  </a:cubicBezTo>
                  <a:cubicBezTo>
                    <a:pt x="18619" y="3315"/>
                    <a:pt x="18619" y="3315"/>
                    <a:pt x="18619" y="3315"/>
                  </a:cubicBezTo>
                  <a:cubicBezTo>
                    <a:pt x="18668" y="3212"/>
                    <a:pt x="18668" y="3212"/>
                    <a:pt x="18668" y="3212"/>
                  </a:cubicBezTo>
                  <a:cubicBezTo>
                    <a:pt x="19010" y="2279"/>
                    <a:pt x="19010" y="2279"/>
                    <a:pt x="19010" y="2279"/>
                  </a:cubicBezTo>
                  <a:cubicBezTo>
                    <a:pt x="19254" y="1761"/>
                    <a:pt x="19254" y="1761"/>
                    <a:pt x="19254" y="1761"/>
                  </a:cubicBezTo>
                  <a:cubicBezTo>
                    <a:pt x="19499" y="1399"/>
                    <a:pt x="19499" y="1399"/>
                    <a:pt x="19499" y="1399"/>
                  </a:cubicBezTo>
                  <a:cubicBezTo>
                    <a:pt x="19792" y="984"/>
                    <a:pt x="19792" y="984"/>
                    <a:pt x="19792" y="984"/>
                  </a:cubicBezTo>
                  <a:cubicBezTo>
                    <a:pt x="20036" y="673"/>
                    <a:pt x="20036" y="673"/>
                    <a:pt x="20036" y="673"/>
                  </a:cubicBezTo>
                  <a:cubicBezTo>
                    <a:pt x="20329" y="414"/>
                    <a:pt x="20329" y="414"/>
                    <a:pt x="20329" y="414"/>
                  </a:cubicBezTo>
                  <a:cubicBezTo>
                    <a:pt x="20623" y="207"/>
                    <a:pt x="20623" y="207"/>
                    <a:pt x="20623" y="207"/>
                  </a:cubicBezTo>
                  <a:cubicBezTo>
                    <a:pt x="20965" y="52"/>
                    <a:pt x="20965" y="52"/>
                    <a:pt x="20965" y="52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88DAB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49" name="2"/>
            <p:cNvSpPr txBox="1"/>
            <p:nvPr/>
          </p:nvSpPr>
          <p:spPr>
            <a:xfrm>
              <a:off x="-1" y="-1"/>
              <a:ext cx="958122" cy="548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3200">
                  <a:solidFill>
                    <a:srgbClr val="FFFFFF"/>
                  </a:solidFill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251" name="文本框 4"/>
          <p:cNvSpPr txBox="1"/>
          <p:nvPr/>
        </p:nvSpPr>
        <p:spPr>
          <a:xfrm>
            <a:off x="4493407" y="5826266"/>
            <a:ext cx="3395039" cy="749112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打开手机蓝牙，并连续插拔卡</a:t>
            </a:r>
            <a:r>
              <a:t>2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次卡，打开设备蓝牙，点击</a:t>
            </a:r>
            <a:r>
              <a:t>“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查询</a:t>
            </a:r>
            <a:r>
              <a:t>”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，读取卡信息，核对卡号、</a:t>
            </a:r>
            <a:r>
              <a:t>OBU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号</a:t>
            </a:r>
            <a:r>
              <a:t>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及车牌号，全部正确后点击</a:t>
            </a:r>
            <a:r>
              <a:t>“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确定</a:t>
            </a:r>
            <a:r>
              <a:t>”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。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252" name="Freeform 5"/>
          <p:cNvSpPr/>
          <p:nvPr/>
        </p:nvSpPr>
        <p:spPr>
          <a:xfrm>
            <a:off x="9417814" y="506379"/>
            <a:ext cx="958121" cy="1018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4AC9EC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53" name="文本框 69"/>
          <p:cNvSpPr txBox="1"/>
          <p:nvPr/>
        </p:nvSpPr>
        <p:spPr>
          <a:xfrm>
            <a:off x="9506078" y="583002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3</a:t>
            </a:r>
          </a:p>
        </p:txBody>
      </p:sp>
      <p:sp>
        <p:nvSpPr>
          <p:cNvPr id="254" name="文本框 5"/>
          <p:cNvSpPr txBox="1"/>
          <p:nvPr/>
        </p:nvSpPr>
        <p:spPr>
          <a:xfrm>
            <a:off x="8786494" y="6141720"/>
            <a:ext cx="2366646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显示</a:t>
            </a:r>
            <a:r>
              <a:t>“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可发货</a:t>
            </a:r>
            <a:r>
              <a:t>”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即审核通过。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255" name="图片 3" descr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5365" y="1161415"/>
            <a:ext cx="2916556" cy="478345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56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8984" y="1166494"/>
            <a:ext cx="3014981" cy="477329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57" name="图片 8" descr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015" y="1140460"/>
            <a:ext cx="2819401" cy="457644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58" name="文本框 9"/>
          <p:cNvSpPr txBox="1"/>
          <p:nvPr/>
        </p:nvSpPr>
        <p:spPr>
          <a:xfrm>
            <a:off x="1955799" y="5444490"/>
            <a:ext cx="640082" cy="408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↙</a:t>
            </a:r>
          </a:p>
        </p:txBody>
      </p:sp>
      <p:sp>
        <p:nvSpPr>
          <p:cNvPr id="259" name="文本框 10"/>
          <p:cNvSpPr txBox="1"/>
          <p:nvPr/>
        </p:nvSpPr>
        <p:spPr>
          <a:xfrm>
            <a:off x="9505949" y="3712209"/>
            <a:ext cx="640082" cy="408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↙</a:t>
            </a:r>
          </a:p>
        </p:txBody>
      </p:sp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标题 4"/>
          <p:cNvSpPr txBox="1"/>
          <p:nvPr>
            <p:ph type="title"/>
          </p:nvPr>
        </p:nvSpPr>
        <p:spPr>
          <a:xfrm>
            <a:off x="3386406" y="648657"/>
            <a:ext cx="5419186" cy="895351"/>
          </a:xfrm>
          <a:prstGeom prst="rect">
            <a:avLst/>
          </a:prstGeom>
        </p:spPr>
        <p:txBody>
          <a:bodyPr/>
          <a:lstStyle/>
          <a:p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激活</a:t>
            </a:r>
            <a:r>
              <a:t>OBU---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车主操作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62" name="文本框 8"/>
          <p:cNvSpPr txBox="1"/>
          <p:nvPr/>
        </p:nvSpPr>
        <p:spPr>
          <a:xfrm>
            <a:off x="1104886" y="1756029"/>
            <a:ext cx="1023517" cy="88990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 defTabSz="749935">
              <a:defRPr sz="5740" spc="82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04</a:t>
            </a:r>
          </a:p>
        </p:txBody>
      </p:sp>
      <p:sp>
        <p:nvSpPr>
          <p:cNvPr id="263" name="标题 2"/>
          <p:cNvSpPr txBox="1"/>
          <p:nvPr/>
        </p:nvSpPr>
        <p:spPr>
          <a:xfrm>
            <a:off x="3171190" y="2528570"/>
            <a:ext cx="7462519" cy="1669416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>
            <a:normAutofit/>
          </a:bodyPr>
          <a:lstStyle/>
          <a:p>
            <a:pPr defTabSz="768350">
              <a:defRPr sz="2690" b="1" spc="168">
                <a:solidFill>
                  <a:srgbClr val="262626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车主收到货物后，</a:t>
            </a:r>
            <a:r>
              <a:rPr>
                <a:solidFill>
                  <a:srgbClr val="00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rPr>
              <a:t>先把</a:t>
            </a:r>
            <a:r>
              <a:rPr>
                <a:solidFill>
                  <a:srgbClr val="000000"/>
                </a:solidFill>
              </a:rPr>
              <a:t>OBU</a:t>
            </a:r>
            <a:r>
              <a:rPr>
                <a:solidFill>
                  <a:srgbClr val="00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rPr>
              <a:t>设备粘贴到车辆前挡风玻璃上后，再按步骤进行</a:t>
            </a:r>
            <a:r>
              <a:rPr>
                <a:solidFill>
                  <a:srgbClr val="000000"/>
                </a:solidFill>
              </a:rPr>
              <a:t>OBU</a:t>
            </a:r>
            <a:r>
              <a:rPr>
                <a:solidFill>
                  <a:srgbClr val="00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rPr>
              <a:t>设备激活。</a:t>
            </a:r>
            <a:endParaRPr>
              <a:solidFill>
                <a:srgbClr val="000000"/>
              </a:solidFill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直接连接符 50"/>
          <p:cNvSpPr/>
          <p:nvPr/>
        </p:nvSpPr>
        <p:spPr>
          <a:xfrm>
            <a:off x="646429" y="786096"/>
            <a:ext cx="10898507" cy="1"/>
          </a:xfrm>
          <a:prstGeom prst="line">
            <a:avLst/>
          </a:prstGeom>
          <a:ln w="19050">
            <a:solidFill>
              <a:srgbClr val="7F7F7F"/>
            </a:solidFill>
            <a:miter/>
            <a:tailEnd type="triangle"/>
          </a:ln>
        </p:spPr>
        <p:txBody>
          <a:bodyPr lIns="0" tIns="0" rIns="0" bIns="0"/>
          <a:lstStyle/>
          <a:p/>
        </p:txBody>
      </p:sp>
      <p:sp>
        <p:nvSpPr>
          <p:cNvPr id="266" name="Freeform 5"/>
          <p:cNvSpPr/>
          <p:nvPr/>
        </p:nvSpPr>
        <p:spPr>
          <a:xfrm>
            <a:off x="1534582" y="506379"/>
            <a:ext cx="958121" cy="1018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D6C39A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67" name="文本框 67"/>
          <p:cNvSpPr txBox="1"/>
          <p:nvPr/>
        </p:nvSpPr>
        <p:spPr>
          <a:xfrm>
            <a:off x="1609351" y="506139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1</a:t>
            </a:r>
          </a:p>
        </p:txBody>
      </p:sp>
      <p:sp>
        <p:nvSpPr>
          <p:cNvPr id="268" name="文本框 7"/>
          <p:cNvSpPr txBox="1"/>
          <p:nvPr/>
        </p:nvSpPr>
        <p:spPr>
          <a:xfrm>
            <a:off x="1184910" y="6049645"/>
            <a:ext cx="1308101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点击</a:t>
            </a:r>
            <a:r>
              <a:t>“OBU”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激活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grpSp>
        <p:nvGrpSpPr>
          <p:cNvPr id="271" name="Freeform 5"/>
          <p:cNvGrpSpPr/>
          <p:nvPr/>
        </p:nvGrpSpPr>
        <p:grpSpPr>
          <a:xfrm>
            <a:off x="5622161" y="506379"/>
            <a:ext cx="958121" cy="1018717"/>
            <a:chOff x="0" y="0"/>
            <a:chExt cx="958120" cy="1018716"/>
          </a:xfrm>
        </p:grpSpPr>
        <p:sp>
          <p:nvSpPr>
            <p:cNvPr id="269" name="线条"/>
            <p:cNvSpPr/>
            <p:nvPr/>
          </p:nvSpPr>
          <p:spPr>
            <a:xfrm>
              <a:off x="-1" y="-1"/>
              <a:ext cx="958122" cy="1018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2" y="0"/>
                  </a:moveTo>
                  <a:cubicBezTo>
                    <a:pt x="1319" y="0"/>
                    <a:pt x="0" y="1399"/>
                    <a:pt x="0" y="316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7739" y="21600"/>
                    <a:pt x="17739" y="21600"/>
                    <a:pt x="17739" y="21600"/>
                  </a:cubicBezTo>
                  <a:cubicBezTo>
                    <a:pt x="17837" y="7873"/>
                    <a:pt x="17837" y="7873"/>
                    <a:pt x="17837" y="7873"/>
                  </a:cubicBezTo>
                  <a:cubicBezTo>
                    <a:pt x="17984" y="6423"/>
                    <a:pt x="17984" y="6423"/>
                    <a:pt x="17984" y="6423"/>
                  </a:cubicBezTo>
                  <a:cubicBezTo>
                    <a:pt x="18033" y="6009"/>
                    <a:pt x="18033" y="6009"/>
                    <a:pt x="18033" y="6009"/>
                  </a:cubicBezTo>
                  <a:cubicBezTo>
                    <a:pt x="18179" y="5128"/>
                    <a:pt x="18179" y="5128"/>
                    <a:pt x="18179" y="5128"/>
                  </a:cubicBezTo>
                  <a:cubicBezTo>
                    <a:pt x="18277" y="4714"/>
                    <a:pt x="18277" y="4714"/>
                    <a:pt x="18277" y="4714"/>
                  </a:cubicBezTo>
                  <a:cubicBezTo>
                    <a:pt x="18424" y="4144"/>
                    <a:pt x="18424" y="4144"/>
                    <a:pt x="18424" y="4144"/>
                  </a:cubicBezTo>
                  <a:cubicBezTo>
                    <a:pt x="18619" y="3315"/>
                    <a:pt x="18619" y="3315"/>
                    <a:pt x="18619" y="3315"/>
                  </a:cubicBezTo>
                  <a:cubicBezTo>
                    <a:pt x="18668" y="3212"/>
                    <a:pt x="18668" y="3212"/>
                    <a:pt x="18668" y="3212"/>
                  </a:cubicBezTo>
                  <a:cubicBezTo>
                    <a:pt x="19010" y="2279"/>
                    <a:pt x="19010" y="2279"/>
                    <a:pt x="19010" y="2279"/>
                  </a:cubicBezTo>
                  <a:cubicBezTo>
                    <a:pt x="19254" y="1761"/>
                    <a:pt x="19254" y="1761"/>
                    <a:pt x="19254" y="1761"/>
                  </a:cubicBezTo>
                  <a:cubicBezTo>
                    <a:pt x="19499" y="1399"/>
                    <a:pt x="19499" y="1399"/>
                    <a:pt x="19499" y="1399"/>
                  </a:cubicBezTo>
                  <a:cubicBezTo>
                    <a:pt x="19792" y="984"/>
                    <a:pt x="19792" y="984"/>
                    <a:pt x="19792" y="984"/>
                  </a:cubicBezTo>
                  <a:cubicBezTo>
                    <a:pt x="20036" y="673"/>
                    <a:pt x="20036" y="673"/>
                    <a:pt x="20036" y="673"/>
                  </a:cubicBezTo>
                  <a:cubicBezTo>
                    <a:pt x="20329" y="414"/>
                    <a:pt x="20329" y="414"/>
                    <a:pt x="20329" y="414"/>
                  </a:cubicBezTo>
                  <a:cubicBezTo>
                    <a:pt x="20623" y="207"/>
                    <a:pt x="20623" y="207"/>
                    <a:pt x="20623" y="207"/>
                  </a:cubicBezTo>
                  <a:cubicBezTo>
                    <a:pt x="20965" y="52"/>
                    <a:pt x="20965" y="52"/>
                    <a:pt x="20965" y="52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88DAB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70" name="2"/>
            <p:cNvSpPr txBox="1"/>
            <p:nvPr/>
          </p:nvSpPr>
          <p:spPr>
            <a:xfrm>
              <a:off x="-1" y="-1"/>
              <a:ext cx="958122" cy="548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3200">
                  <a:solidFill>
                    <a:srgbClr val="FFFFFF"/>
                  </a:solidFill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272" name="文本框 4"/>
          <p:cNvSpPr txBox="1"/>
          <p:nvPr/>
        </p:nvSpPr>
        <p:spPr>
          <a:xfrm>
            <a:off x="4905375" y="6049645"/>
            <a:ext cx="2380615" cy="52822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打开手机蓝牙，连续插拔卡</a:t>
            </a:r>
            <a:r>
              <a:t>2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次激活</a:t>
            </a:r>
            <a:r>
              <a:t>OBU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设备蓝牙。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273" name="Freeform 5"/>
          <p:cNvSpPr/>
          <p:nvPr/>
        </p:nvSpPr>
        <p:spPr>
          <a:xfrm>
            <a:off x="9417814" y="506379"/>
            <a:ext cx="958121" cy="1018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4AC9EC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74" name="文本框 69"/>
          <p:cNvSpPr txBox="1"/>
          <p:nvPr/>
        </p:nvSpPr>
        <p:spPr>
          <a:xfrm>
            <a:off x="9506078" y="583002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3</a:t>
            </a:r>
          </a:p>
        </p:txBody>
      </p:sp>
      <p:sp>
        <p:nvSpPr>
          <p:cNvPr id="275" name="文本框 5"/>
          <p:cNvSpPr txBox="1"/>
          <p:nvPr/>
        </p:nvSpPr>
        <p:spPr>
          <a:xfrm>
            <a:off x="8902065" y="6049645"/>
            <a:ext cx="2366646" cy="52822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手机提示</a:t>
            </a:r>
            <a:r>
              <a:t>OBU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激活成功即完成操作。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276" name="文本框 9"/>
          <p:cNvSpPr txBox="1"/>
          <p:nvPr/>
        </p:nvSpPr>
        <p:spPr>
          <a:xfrm>
            <a:off x="1930399" y="5571490"/>
            <a:ext cx="640082" cy="408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↙</a:t>
            </a:r>
          </a:p>
        </p:txBody>
      </p:sp>
      <p:pic>
        <p:nvPicPr>
          <p:cNvPr id="277" name="内容占位符 1" descr="内容占位符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3719" y="1166494"/>
            <a:ext cx="2726056" cy="472884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78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9800" y="1210944"/>
            <a:ext cx="2703830" cy="450596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79" name="图片 10" descr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6319" y="1210944"/>
            <a:ext cx="2612391" cy="453263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80" name="文本框 11"/>
          <p:cNvSpPr txBox="1"/>
          <p:nvPr/>
        </p:nvSpPr>
        <p:spPr>
          <a:xfrm>
            <a:off x="2493010" y="4787900"/>
            <a:ext cx="640081" cy="4089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↙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标题 4"/>
          <p:cNvSpPr txBox="1"/>
          <p:nvPr>
            <p:ph type="title"/>
          </p:nvPr>
        </p:nvSpPr>
        <p:spPr>
          <a:xfrm>
            <a:off x="3272106" y="415612"/>
            <a:ext cx="5419186" cy="89535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进度查询功能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83" name="文本框 8"/>
          <p:cNvSpPr txBox="1"/>
          <p:nvPr/>
        </p:nvSpPr>
        <p:spPr>
          <a:xfrm>
            <a:off x="1104886" y="1756029"/>
            <a:ext cx="1023517" cy="88990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 defTabSz="749935">
              <a:defRPr sz="5740" spc="82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05</a:t>
            </a:r>
          </a:p>
        </p:txBody>
      </p:sp>
      <p:pic>
        <p:nvPicPr>
          <p:cNvPr id="284" name="内容占位符 1" descr="内容占位符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3355" y="2290249"/>
            <a:ext cx="2504195" cy="445383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85" name="标题 2"/>
          <p:cNvSpPr txBox="1"/>
          <p:nvPr/>
        </p:nvSpPr>
        <p:spPr>
          <a:xfrm>
            <a:off x="2939461" y="1531693"/>
            <a:ext cx="8510459" cy="1338581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>
            <a:normAutofit/>
          </a:bodyPr>
          <a:lstStyle/>
          <a:p>
            <a:pPr>
              <a:defRPr sz="2100" b="1" spc="200">
                <a:solidFill>
                  <a:srgbClr val="404040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进度查询中可分类查看全部订单、</a:t>
            </a:r>
            <a:r>
              <a:t>ETC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申办、车牌号申诉的进度</a:t>
            </a:r>
            <a:b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</a:b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pic>
        <p:nvPicPr>
          <p:cNvPr id="286" name="图片 3" descr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7084" y="2280909"/>
            <a:ext cx="2587589" cy="424391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87" name="文本框 9"/>
          <p:cNvSpPr txBox="1"/>
          <p:nvPr/>
        </p:nvSpPr>
        <p:spPr>
          <a:xfrm>
            <a:off x="4406900" y="5711190"/>
            <a:ext cx="640081" cy="408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↙</a:t>
            </a: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标题 4"/>
          <p:cNvSpPr txBox="1"/>
          <p:nvPr>
            <p:ph type="title"/>
          </p:nvPr>
        </p:nvSpPr>
        <p:spPr>
          <a:xfrm>
            <a:off x="6905791" y="2618244"/>
            <a:ext cx="4895252" cy="1621511"/>
          </a:xfrm>
          <a:prstGeom prst="rect">
            <a:avLst/>
          </a:prstGeom>
        </p:spPr>
        <p:txBody>
          <a:bodyPr/>
          <a:lstStyle/>
          <a:p>
            <a:r>
              <a:t>THANKS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标题 4"/>
          <p:cNvSpPr txBox="1"/>
          <p:nvPr>
            <p:ph type="title"/>
          </p:nvPr>
        </p:nvSpPr>
        <p:spPr>
          <a:xfrm>
            <a:off x="2940001" y="309567"/>
            <a:ext cx="5419186" cy="895351"/>
          </a:xfrm>
          <a:prstGeom prst="rect">
            <a:avLst/>
          </a:prstGeom>
        </p:spPr>
        <p:txBody>
          <a:bodyPr/>
          <a:lstStyle/>
          <a:p>
            <a:pPr>
              <a:defRPr sz="3600"/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在线申办</a:t>
            </a:r>
            <a:r>
              <a:t>---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（车主操作）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29" name="文本占位符 5"/>
          <p:cNvSpPr txBox="1"/>
          <p:nvPr>
            <p:ph type="body" sz="half" idx="1"/>
          </p:nvPr>
        </p:nvSpPr>
        <p:spPr>
          <a:xfrm>
            <a:off x="2866479" y="1464310"/>
            <a:ext cx="4648012" cy="4908551"/>
          </a:xfrm>
          <a:prstGeom prst="rect">
            <a:avLst/>
          </a:prstGeom>
        </p:spPr>
        <p:txBody>
          <a:bodyPr/>
          <a:lstStyle/>
          <a:p>
            <a:pPr>
              <a:defRPr sz="2000" spc="100">
                <a:solidFill>
                  <a:srgbClr val="066FC6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首先进入小程序</a:t>
            </a:r>
            <a:r>
              <a:t>→</a:t>
            </a:r>
            <a:endParaRPr spc="150"/>
          </a:p>
          <a:p>
            <a:pPr>
              <a:defRPr sz="2000" spc="100">
                <a:solidFill>
                  <a:srgbClr val="066FC6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第1种方法：</a:t>
            </a:r>
            <a:endParaRPr spc="150"/>
          </a:p>
          <a:p>
            <a:pPr>
              <a:defRPr sz="2000" spc="100">
                <a:solidFill>
                  <a:srgbClr val="066FC6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微信搜一搜：</a:t>
            </a:r>
            <a:r>
              <a:t>“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齐鲁</a:t>
            </a:r>
            <a:r>
              <a:t>E行”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小程序</a:t>
            </a:r>
            <a:endParaRPr spc="150"/>
          </a:p>
          <a:p>
            <a:pPr>
              <a:defRPr sz="2000" spc="100">
                <a:solidFill>
                  <a:srgbClr val="066FC6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第2种方法：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>
              <a:defRPr sz="2000" spc="100">
                <a:solidFill>
                  <a:srgbClr val="066FC6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微信扫一扫：</a:t>
            </a:r>
            <a:r>
              <a:t>“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齐鲁</a:t>
            </a:r>
            <a:r>
              <a:rPr>
                <a:latin typeface="+mn-lt"/>
                <a:ea typeface="+mn-ea"/>
                <a:cs typeface="+mn-cs"/>
                <a:sym typeface="+mn-ea"/>
              </a:rPr>
              <a:t>E行</a:t>
            </a:r>
            <a:r>
              <a:rPr>
                <a:latin typeface="+mn-lt"/>
                <a:ea typeface="+mn-ea"/>
                <a:cs typeface="+mn-cs"/>
              </a:rPr>
              <a:t>”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的二维码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  <a:p>
            <a:pPr>
              <a:defRPr sz="2000" spc="100">
                <a:solidFill>
                  <a:srgbClr val="066FC6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pPr>
            <a:r>
              <a:t>第3种方法：</a:t>
            </a:r>
          </a:p>
          <a:p>
            <a:pPr>
              <a:defRPr sz="1400" spc="100">
                <a:solidFill>
                  <a:srgbClr val="066FC6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各分公司可以推广自有的微信小程序码，引导用户进入小程序。此类用户成功办理将核算为各分公司的业绩。</a:t>
            </a:r>
            <a:endParaRPr spc="150"/>
          </a:p>
          <a:p>
            <a:pPr>
              <a:defRPr sz="1400" spc="100">
                <a:solidFill>
                  <a:srgbClr val="FF0000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（各分公司二维码将在会后统一给大家分发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30" name="文本框 8"/>
          <p:cNvSpPr txBox="1"/>
          <p:nvPr/>
        </p:nvSpPr>
        <p:spPr>
          <a:xfrm>
            <a:off x="1104886" y="1756029"/>
            <a:ext cx="1023517" cy="88990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 defTabSz="749935">
              <a:defRPr sz="5740" spc="82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01</a:t>
            </a:r>
          </a:p>
        </p:txBody>
      </p:sp>
      <p:sp>
        <p:nvSpPr>
          <p:cNvPr id="131" name="右箭头 2"/>
          <p:cNvSpPr/>
          <p:nvPr/>
        </p:nvSpPr>
        <p:spPr>
          <a:xfrm>
            <a:off x="7606663" y="3851275"/>
            <a:ext cx="332741" cy="13462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>
            <a:solidFill>
              <a:srgbClr val="001637"/>
            </a:solidFill>
            <a:miter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3" name="右箭头 1"/>
          <p:cNvSpPr/>
          <p:nvPr/>
        </p:nvSpPr>
        <p:spPr>
          <a:xfrm>
            <a:off x="7606665" y="2339271"/>
            <a:ext cx="332741" cy="1238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81" y="5400"/>
                </a:moveTo>
                <a:lnTo>
                  <a:pt x="17581" y="0"/>
                </a:lnTo>
                <a:lnTo>
                  <a:pt x="21600" y="10800"/>
                </a:lnTo>
                <a:lnTo>
                  <a:pt x="17581" y="21600"/>
                </a:lnTo>
                <a:lnTo>
                  <a:pt x="17581" y="16200"/>
                </a:lnTo>
                <a:lnTo>
                  <a:pt x="0" y="16200"/>
                </a:lnTo>
                <a:lnTo>
                  <a:pt x="0" y="5400"/>
                </a:lnTo>
                <a:close/>
              </a:path>
            </a:pathLst>
          </a:custGeom>
          <a:solidFill>
            <a:schemeClr val="accent1"/>
          </a:solidFill>
          <a:ln w="12700">
            <a:solidFill>
              <a:srgbClr val="001637"/>
            </a:solidFill>
            <a:miter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6" name="右箭头 2"/>
          <p:cNvSpPr/>
          <p:nvPr/>
        </p:nvSpPr>
        <p:spPr>
          <a:xfrm>
            <a:off x="7659829" y="5373999"/>
            <a:ext cx="332741" cy="13462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12700">
            <a:solidFill>
              <a:srgbClr val="001637"/>
            </a:solidFill>
            <a:miter/>
          </a:ln>
        </p:spPr>
        <p:txBody>
          <a:bodyPr lIns="0" tIns="0" rIns="0" bIns="0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pic>
        <p:nvPicPr>
          <p:cNvPr id="2" name="图片 1" descr="133251172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578215" y="3691890"/>
            <a:ext cx="2135505" cy="21355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5090" y="1372870"/>
            <a:ext cx="1341120" cy="205740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文本框 49"/>
          <p:cNvSpPr txBox="1"/>
          <p:nvPr/>
        </p:nvSpPr>
        <p:spPr>
          <a:xfrm>
            <a:off x="530223" y="172480"/>
            <a:ext cx="10845801" cy="581928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>
            <a:lvl1pPr algn="ctr" defTabSz="904875">
              <a:defRPr sz="2770"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在线申办详细步骤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39" name="直接连接符 50"/>
          <p:cNvSpPr/>
          <p:nvPr/>
        </p:nvSpPr>
        <p:spPr>
          <a:xfrm>
            <a:off x="202564" y="1203290"/>
            <a:ext cx="10898507" cy="1"/>
          </a:xfrm>
          <a:prstGeom prst="line">
            <a:avLst/>
          </a:prstGeom>
          <a:ln w="19050">
            <a:solidFill>
              <a:srgbClr val="7F7F7F"/>
            </a:solidFill>
            <a:miter/>
            <a:tailEnd type="triangle"/>
          </a:ln>
        </p:spPr>
        <p:txBody>
          <a:bodyPr lIns="0" tIns="0" rIns="0" bIns="0"/>
          <a:lstStyle/>
          <a:p/>
        </p:txBody>
      </p:sp>
      <p:sp>
        <p:nvSpPr>
          <p:cNvPr id="140" name="文本框 55"/>
          <p:cNvSpPr txBox="1"/>
          <p:nvPr/>
        </p:nvSpPr>
        <p:spPr>
          <a:xfrm>
            <a:off x="1296807" y="1962936"/>
            <a:ext cx="1051210" cy="408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b="1">
                <a:solidFill>
                  <a:srgbClr val="5A5B5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请在此输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41" name="Freeform 5"/>
          <p:cNvSpPr/>
          <p:nvPr/>
        </p:nvSpPr>
        <p:spPr>
          <a:xfrm>
            <a:off x="1469812" y="846739"/>
            <a:ext cx="958122" cy="1018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D6C39A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44" name="Freeform 5"/>
          <p:cNvGrpSpPr/>
          <p:nvPr/>
        </p:nvGrpSpPr>
        <p:grpSpPr>
          <a:xfrm>
            <a:off x="5474206" y="846739"/>
            <a:ext cx="958121" cy="1018717"/>
            <a:chOff x="0" y="0"/>
            <a:chExt cx="958120" cy="1018716"/>
          </a:xfrm>
        </p:grpSpPr>
        <p:sp>
          <p:nvSpPr>
            <p:cNvPr id="142" name="线条"/>
            <p:cNvSpPr/>
            <p:nvPr/>
          </p:nvSpPr>
          <p:spPr>
            <a:xfrm>
              <a:off x="-1" y="-1"/>
              <a:ext cx="958122" cy="1018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2" y="0"/>
                  </a:moveTo>
                  <a:cubicBezTo>
                    <a:pt x="1319" y="0"/>
                    <a:pt x="0" y="1399"/>
                    <a:pt x="0" y="316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7739" y="21600"/>
                    <a:pt x="17739" y="21600"/>
                    <a:pt x="17739" y="21600"/>
                  </a:cubicBezTo>
                  <a:cubicBezTo>
                    <a:pt x="17837" y="7873"/>
                    <a:pt x="17837" y="7873"/>
                    <a:pt x="17837" y="7873"/>
                  </a:cubicBezTo>
                  <a:cubicBezTo>
                    <a:pt x="17984" y="6423"/>
                    <a:pt x="17984" y="6423"/>
                    <a:pt x="17984" y="6423"/>
                  </a:cubicBezTo>
                  <a:cubicBezTo>
                    <a:pt x="18033" y="6009"/>
                    <a:pt x="18033" y="6009"/>
                    <a:pt x="18033" y="6009"/>
                  </a:cubicBezTo>
                  <a:cubicBezTo>
                    <a:pt x="18179" y="5128"/>
                    <a:pt x="18179" y="5128"/>
                    <a:pt x="18179" y="5128"/>
                  </a:cubicBezTo>
                  <a:cubicBezTo>
                    <a:pt x="18277" y="4714"/>
                    <a:pt x="18277" y="4714"/>
                    <a:pt x="18277" y="4714"/>
                  </a:cubicBezTo>
                  <a:cubicBezTo>
                    <a:pt x="18424" y="4144"/>
                    <a:pt x="18424" y="4144"/>
                    <a:pt x="18424" y="4144"/>
                  </a:cubicBezTo>
                  <a:cubicBezTo>
                    <a:pt x="18619" y="3315"/>
                    <a:pt x="18619" y="3315"/>
                    <a:pt x="18619" y="3315"/>
                  </a:cubicBezTo>
                  <a:cubicBezTo>
                    <a:pt x="18668" y="3212"/>
                    <a:pt x="18668" y="3212"/>
                    <a:pt x="18668" y="3212"/>
                  </a:cubicBezTo>
                  <a:cubicBezTo>
                    <a:pt x="19010" y="2279"/>
                    <a:pt x="19010" y="2279"/>
                    <a:pt x="19010" y="2279"/>
                  </a:cubicBezTo>
                  <a:cubicBezTo>
                    <a:pt x="19254" y="1761"/>
                    <a:pt x="19254" y="1761"/>
                    <a:pt x="19254" y="1761"/>
                  </a:cubicBezTo>
                  <a:cubicBezTo>
                    <a:pt x="19499" y="1399"/>
                    <a:pt x="19499" y="1399"/>
                    <a:pt x="19499" y="1399"/>
                  </a:cubicBezTo>
                  <a:cubicBezTo>
                    <a:pt x="19792" y="984"/>
                    <a:pt x="19792" y="984"/>
                    <a:pt x="19792" y="984"/>
                  </a:cubicBezTo>
                  <a:cubicBezTo>
                    <a:pt x="20036" y="673"/>
                    <a:pt x="20036" y="673"/>
                    <a:pt x="20036" y="673"/>
                  </a:cubicBezTo>
                  <a:cubicBezTo>
                    <a:pt x="20329" y="414"/>
                    <a:pt x="20329" y="414"/>
                    <a:pt x="20329" y="414"/>
                  </a:cubicBezTo>
                  <a:cubicBezTo>
                    <a:pt x="20623" y="207"/>
                    <a:pt x="20623" y="207"/>
                    <a:pt x="20623" y="207"/>
                  </a:cubicBezTo>
                  <a:cubicBezTo>
                    <a:pt x="20965" y="52"/>
                    <a:pt x="20965" y="52"/>
                    <a:pt x="20965" y="52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88DAB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43" name="2"/>
            <p:cNvSpPr txBox="1"/>
            <p:nvPr/>
          </p:nvSpPr>
          <p:spPr>
            <a:xfrm>
              <a:off x="-1" y="-1"/>
              <a:ext cx="958122" cy="548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3200">
                  <a:solidFill>
                    <a:srgbClr val="FFFFFF"/>
                  </a:solidFill>
                </a:defRPr>
              </a:lvl1pPr>
            </a:lstStyle>
            <a:p>
              <a:r>
                <a:t>2</a:t>
              </a:r>
            </a:p>
          </p:txBody>
        </p:sp>
      </p:grpSp>
      <p:sp>
        <p:nvSpPr>
          <p:cNvPr id="145" name="Freeform 5"/>
          <p:cNvSpPr/>
          <p:nvPr/>
        </p:nvSpPr>
        <p:spPr>
          <a:xfrm>
            <a:off x="9104124" y="846739"/>
            <a:ext cx="958121" cy="1018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4AC9EC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46" name="文本框 67"/>
          <p:cNvSpPr txBox="1"/>
          <p:nvPr/>
        </p:nvSpPr>
        <p:spPr>
          <a:xfrm>
            <a:off x="1521722" y="911904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1</a:t>
            </a:r>
          </a:p>
        </p:txBody>
      </p:sp>
      <p:sp>
        <p:nvSpPr>
          <p:cNvPr id="147" name="文本框 68"/>
          <p:cNvSpPr txBox="1"/>
          <p:nvPr/>
        </p:nvSpPr>
        <p:spPr>
          <a:xfrm>
            <a:off x="3778610" y="1065412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02</a:t>
            </a:r>
          </a:p>
        </p:txBody>
      </p:sp>
      <p:sp>
        <p:nvSpPr>
          <p:cNvPr id="148" name="文本框 69"/>
          <p:cNvSpPr txBox="1"/>
          <p:nvPr/>
        </p:nvSpPr>
        <p:spPr>
          <a:xfrm>
            <a:off x="9193658" y="911297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3</a:t>
            </a:r>
          </a:p>
        </p:txBody>
      </p:sp>
      <p:sp>
        <p:nvSpPr>
          <p:cNvPr id="149" name="文本框 70"/>
          <p:cNvSpPr txBox="1"/>
          <p:nvPr/>
        </p:nvSpPr>
        <p:spPr>
          <a:xfrm>
            <a:off x="6236349" y="1111957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03</a:t>
            </a:r>
          </a:p>
        </p:txBody>
      </p:sp>
      <p:sp>
        <p:nvSpPr>
          <p:cNvPr id="150" name="文本框 71"/>
          <p:cNvSpPr txBox="1"/>
          <p:nvPr/>
        </p:nvSpPr>
        <p:spPr>
          <a:xfrm>
            <a:off x="1217768" y="2445948"/>
            <a:ext cx="1221581" cy="1043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5A5B5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请在此输入您的文本。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151" name="图片 76" descr="图片 7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25169" y="1635125"/>
            <a:ext cx="2447926" cy="414083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52" name="图片 77" descr="图片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5179" y="1635125"/>
            <a:ext cx="2457451" cy="395922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3" name="文本框 81"/>
          <p:cNvSpPr txBox="1"/>
          <p:nvPr/>
        </p:nvSpPr>
        <p:spPr>
          <a:xfrm>
            <a:off x="2136139" y="4462779"/>
            <a:ext cx="640081" cy="408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↙</a:t>
            </a:r>
          </a:p>
        </p:txBody>
      </p:sp>
      <p:pic>
        <p:nvPicPr>
          <p:cNvPr id="154" name="Picture 2" descr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8034" y="1616115"/>
            <a:ext cx="2350771" cy="4020287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55" name="文本框 1"/>
          <p:cNvSpPr txBox="1"/>
          <p:nvPr/>
        </p:nvSpPr>
        <p:spPr>
          <a:xfrm>
            <a:off x="6432549" y="5226050"/>
            <a:ext cx="640082" cy="4089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↙</a:t>
            </a:r>
          </a:p>
        </p:txBody>
      </p:sp>
      <p:sp>
        <p:nvSpPr>
          <p:cNvPr id="156" name="文本框 3"/>
          <p:cNvSpPr txBox="1"/>
          <p:nvPr/>
        </p:nvSpPr>
        <p:spPr>
          <a:xfrm>
            <a:off x="1152524" y="5925184"/>
            <a:ext cx="1593217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点击</a:t>
            </a:r>
            <a:r>
              <a:t>“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在线申办</a:t>
            </a:r>
            <a:r>
              <a:t>ETC”</a:t>
            </a:r>
          </a:p>
        </p:txBody>
      </p:sp>
      <p:sp>
        <p:nvSpPr>
          <p:cNvPr id="157" name="文本框 4"/>
          <p:cNvSpPr txBox="1"/>
          <p:nvPr/>
        </p:nvSpPr>
        <p:spPr>
          <a:xfrm>
            <a:off x="5201284" y="5925184"/>
            <a:ext cx="1285876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点击</a:t>
            </a:r>
            <a:r>
              <a:t>“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立即申请</a:t>
            </a:r>
            <a:r>
              <a:t>”</a:t>
            </a:r>
          </a:p>
        </p:txBody>
      </p:sp>
      <p:sp>
        <p:nvSpPr>
          <p:cNvPr id="158" name="文本框 5"/>
          <p:cNvSpPr txBox="1"/>
          <p:nvPr/>
        </p:nvSpPr>
        <p:spPr>
          <a:xfrm>
            <a:off x="8942704" y="5925184"/>
            <a:ext cx="1285876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输入个人信息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文本框 49"/>
          <p:cNvSpPr txBox="1"/>
          <p:nvPr/>
        </p:nvSpPr>
        <p:spPr>
          <a:xfrm>
            <a:off x="530223" y="172480"/>
            <a:ext cx="10845801" cy="581928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>
            <a:lvl1pPr algn="ctr" defTabSz="904875">
              <a:defRPr sz="2770"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在线申办详细步骤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61" name="直接连接符 50"/>
          <p:cNvSpPr/>
          <p:nvPr/>
        </p:nvSpPr>
        <p:spPr>
          <a:xfrm>
            <a:off x="202564" y="1203290"/>
            <a:ext cx="10898507" cy="1"/>
          </a:xfrm>
          <a:prstGeom prst="line">
            <a:avLst/>
          </a:prstGeom>
          <a:ln w="19050">
            <a:solidFill>
              <a:srgbClr val="7F7F7F"/>
            </a:solidFill>
            <a:miter/>
            <a:tailEnd type="triangle"/>
          </a:ln>
        </p:spPr>
        <p:txBody>
          <a:bodyPr lIns="0" tIns="0" rIns="0" bIns="0"/>
          <a:lstStyle/>
          <a:p/>
        </p:txBody>
      </p:sp>
      <p:sp>
        <p:nvSpPr>
          <p:cNvPr id="162" name="Freeform 6"/>
          <p:cNvSpPr/>
          <p:nvPr/>
        </p:nvSpPr>
        <p:spPr>
          <a:xfrm>
            <a:off x="9479905" y="846739"/>
            <a:ext cx="248533" cy="355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8849"/>
                </a:moveTo>
                <a:cubicBezTo>
                  <a:pt x="21600" y="21600"/>
                  <a:pt x="21600" y="21600"/>
                  <a:pt x="21600" y="21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0" y="18849"/>
                  <a:pt x="0" y="18849"/>
                  <a:pt x="0" y="18849"/>
                </a:cubicBezTo>
                <a:cubicBezTo>
                  <a:pt x="0" y="18849"/>
                  <a:pt x="0" y="18849"/>
                  <a:pt x="0" y="18849"/>
                </a:cubicBezTo>
                <a:cubicBezTo>
                  <a:pt x="146" y="8457"/>
                  <a:pt x="4962" y="0"/>
                  <a:pt x="10800" y="0"/>
                </a:cubicBezTo>
                <a:cubicBezTo>
                  <a:pt x="16784" y="0"/>
                  <a:pt x="21600" y="8457"/>
                  <a:pt x="21600" y="18849"/>
                </a:cubicBezTo>
                <a:close/>
              </a:path>
            </a:pathLst>
          </a:custGeom>
          <a:solidFill>
            <a:srgbClr val="0E6A83"/>
          </a:solidFill>
          <a:ln w="12700">
            <a:miter lim="400000"/>
          </a:ln>
        </p:spPr>
        <p:txBody>
          <a:bodyPr lIns="0" tIns="0" rIns="0" bIns="0"/>
          <a:lstStyle/>
          <a:p/>
        </p:txBody>
      </p:sp>
      <p:sp>
        <p:nvSpPr>
          <p:cNvPr id="163" name="文本框 55"/>
          <p:cNvSpPr txBox="1"/>
          <p:nvPr/>
        </p:nvSpPr>
        <p:spPr>
          <a:xfrm>
            <a:off x="1296807" y="1962936"/>
            <a:ext cx="1051210" cy="408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b="1">
                <a:solidFill>
                  <a:srgbClr val="5A5B5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请在此输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64" name="Freeform 5"/>
          <p:cNvSpPr/>
          <p:nvPr/>
        </p:nvSpPr>
        <p:spPr>
          <a:xfrm>
            <a:off x="1469812" y="846739"/>
            <a:ext cx="958122" cy="1018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D6C39A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67" name="Freeform 5"/>
          <p:cNvGrpSpPr/>
          <p:nvPr/>
        </p:nvGrpSpPr>
        <p:grpSpPr>
          <a:xfrm>
            <a:off x="5474206" y="846739"/>
            <a:ext cx="958121" cy="1018717"/>
            <a:chOff x="0" y="0"/>
            <a:chExt cx="958120" cy="1018716"/>
          </a:xfrm>
        </p:grpSpPr>
        <p:sp>
          <p:nvSpPr>
            <p:cNvPr id="165" name="线条"/>
            <p:cNvSpPr/>
            <p:nvPr/>
          </p:nvSpPr>
          <p:spPr>
            <a:xfrm>
              <a:off x="-1" y="-1"/>
              <a:ext cx="958122" cy="1018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2" y="0"/>
                  </a:moveTo>
                  <a:cubicBezTo>
                    <a:pt x="1319" y="0"/>
                    <a:pt x="0" y="1399"/>
                    <a:pt x="0" y="316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7739" y="21600"/>
                    <a:pt x="17739" y="21600"/>
                    <a:pt x="17739" y="21600"/>
                  </a:cubicBezTo>
                  <a:cubicBezTo>
                    <a:pt x="17837" y="7873"/>
                    <a:pt x="17837" y="7873"/>
                    <a:pt x="17837" y="7873"/>
                  </a:cubicBezTo>
                  <a:cubicBezTo>
                    <a:pt x="17984" y="6423"/>
                    <a:pt x="17984" y="6423"/>
                    <a:pt x="17984" y="6423"/>
                  </a:cubicBezTo>
                  <a:cubicBezTo>
                    <a:pt x="18033" y="6009"/>
                    <a:pt x="18033" y="6009"/>
                    <a:pt x="18033" y="6009"/>
                  </a:cubicBezTo>
                  <a:cubicBezTo>
                    <a:pt x="18179" y="5128"/>
                    <a:pt x="18179" y="5128"/>
                    <a:pt x="18179" y="5128"/>
                  </a:cubicBezTo>
                  <a:cubicBezTo>
                    <a:pt x="18277" y="4714"/>
                    <a:pt x="18277" y="4714"/>
                    <a:pt x="18277" y="4714"/>
                  </a:cubicBezTo>
                  <a:cubicBezTo>
                    <a:pt x="18424" y="4144"/>
                    <a:pt x="18424" y="4144"/>
                    <a:pt x="18424" y="4144"/>
                  </a:cubicBezTo>
                  <a:cubicBezTo>
                    <a:pt x="18619" y="3315"/>
                    <a:pt x="18619" y="3315"/>
                    <a:pt x="18619" y="3315"/>
                  </a:cubicBezTo>
                  <a:cubicBezTo>
                    <a:pt x="18668" y="3212"/>
                    <a:pt x="18668" y="3212"/>
                    <a:pt x="18668" y="3212"/>
                  </a:cubicBezTo>
                  <a:cubicBezTo>
                    <a:pt x="19010" y="2279"/>
                    <a:pt x="19010" y="2279"/>
                    <a:pt x="19010" y="2279"/>
                  </a:cubicBezTo>
                  <a:cubicBezTo>
                    <a:pt x="19254" y="1761"/>
                    <a:pt x="19254" y="1761"/>
                    <a:pt x="19254" y="1761"/>
                  </a:cubicBezTo>
                  <a:cubicBezTo>
                    <a:pt x="19499" y="1399"/>
                    <a:pt x="19499" y="1399"/>
                    <a:pt x="19499" y="1399"/>
                  </a:cubicBezTo>
                  <a:cubicBezTo>
                    <a:pt x="19792" y="984"/>
                    <a:pt x="19792" y="984"/>
                    <a:pt x="19792" y="984"/>
                  </a:cubicBezTo>
                  <a:cubicBezTo>
                    <a:pt x="20036" y="673"/>
                    <a:pt x="20036" y="673"/>
                    <a:pt x="20036" y="673"/>
                  </a:cubicBezTo>
                  <a:cubicBezTo>
                    <a:pt x="20329" y="414"/>
                    <a:pt x="20329" y="414"/>
                    <a:pt x="20329" y="414"/>
                  </a:cubicBezTo>
                  <a:cubicBezTo>
                    <a:pt x="20623" y="207"/>
                    <a:pt x="20623" y="207"/>
                    <a:pt x="20623" y="207"/>
                  </a:cubicBezTo>
                  <a:cubicBezTo>
                    <a:pt x="20965" y="52"/>
                    <a:pt x="20965" y="52"/>
                    <a:pt x="20965" y="52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88DAB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66" name="5"/>
            <p:cNvSpPr txBox="1"/>
            <p:nvPr/>
          </p:nvSpPr>
          <p:spPr>
            <a:xfrm>
              <a:off x="-1" y="-1"/>
              <a:ext cx="958122" cy="548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3200">
                  <a:solidFill>
                    <a:srgbClr val="FFFFFF"/>
                  </a:solidFill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168" name="Freeform 5"/>
          <p:cNvSpPr/>
          <p:nvPr/>
        </p:nvSpPr>
        <p:spPr>
          <a:xfrm>
            <a:off x="9125078" y="846739"/>
            <a:ext cx="958121" cy="1018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4AC9EC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69" name="文本框 67"/>
          <p:cNvSpPr txBox="1"/>
          <p:nvPr/>
        </p:nvSpPr>
        <p:spPr>
          <a:xfrm>
            <a:off x="1521722" y="911904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4</a:t>
            </a:r>
          </a:p>
        </p:txBody>
      </p:sp>
      <p:sp>
        <p:nvSpPr>
          <p:cNvPr id="170" name="文本框 68"/>
          <p:cNvSpPr txBox="1"/>
          <p:nvPr/>
        </p:nvSpPr>
        <p:spPr>
          <a:xfrm>
            <a:off x="3778610" y="1065412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02</a:t>
            </a:r>
          </a:p>
        </p:txBody>
      </p:sp>
      <p:sp>
        <p:nvSpPr>
          <p:cNvPr id="171" name="文本框 69"/>
          <p:cNvSpPr txBox="1"/>
          <p:nvPr/>
        </p:nvSpPr>
        <p:spPr>
          <a:xfrm>
            <a:off x="9220328" y="911932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6</a:t>
            </a:r>
          </a:p>
        </p:txBody>
      </p:sp>
      <p:sp>
        <p:nvSpPr>
          <p:cNvPr id="172" name="文本框 70"/>
          <p:cNvSpPr txBox="1"/>
          <p:nvPr/>
        </p:nvSpPr>
        <p:spPr>
          <a:xfrm>
            <a:off x="6236349" y="1111957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03</a:t>
            </a:r>
          </a:p>
        </p:txBody>
      </p:sp>
      <p:sp>
        <p:nvSpPr>
          <p:cNvPr id="173" name="文本框 71"/>
          <p:cNvSpPr txBox="1"/>
          <p:nvPr/>
        </p:nvSpPr>
        <p:spPr>
          <a:xfrm>
            <a:off x="1217768" y="2445948"/>
            <a:ext cx="1221581" cy="1043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5A5B5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请在此输入您的文本。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175" name="图片 4" descr="图片 4"/>
          <p:cNvPicPr>
            <a:picLocks noChangeAspect="1"/>
          </p:cNvPicPr>
          <p:nvPr/>
        </p:nvPicPr>
        <p:blipFill>
          <a:blip r:embed="rId1"/>
          <a:srcRect t="4390"/>
          <a:stretch>
            <a:fillRect/>
          </a:stretch>
        </p:blipFill>
        <p:spPr>
          <a:xfrm>
            <a:off x="4033520" y="1635125"/>
            <a:ext cx="1836124" cy="308102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77" name="图片 1" descr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6290" y="1635125"/>
            <a:ext cx="1779906" cy="303911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178" name="文本框 2"/>
          <p:cNvSpPr txBox="1"/>
          <p:nvPr/>
        </p:nvSpPr>
        <p:spPr>
          <a:xfrm>
            <a:off x="4393565" y="4870449"/>
            <a:ext cx="1282066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t>①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直接绑定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79" name="文本框 6"/>
          <p:cNvSpPr txBox="1"/>
          <p:nvPr/>
        </p:nvSpPr>
        <p:spPr>
          <a:xfrm>
            <a:off x="6071870" y="4870449"/>
            <a:ext cx="1894841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t>②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开通电子储蓄卡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80" name="文本框 7"/>
          <p:cNvSpPr txBox="1"/>
          <p:nvPr/>
        </p:nvSpPr>
        <p:spPr>
          <a:xfrm>
            <a:off x="909955" y="6100445"/>
            <a:ext cx="1811654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输入绑定的银行卡信息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81" name="文本框 8"/>
          <p:cNvSpPr txBox="1"/>
          <p:nvPr/>
        </p:nvSpPr>
        <p:spPr>
          <a:xfrm>
            <a:off x="9021444" y="6172199"/>
            <a:ext cx="1165226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上传三类信息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140" y="1233805"/>
            <a:ext cx="2850515" cy="4773295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文本框 49"/>
          <p:cNvSpPr txBox="1"/>
          <p:nvPr/>
        </p:nvSpPr>
        <p:spPr>
          <a:xfrm>
            <a:off x="530223" y="172480"/>
            <a:ext cx="10845801" cy="581928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normAutofit/>
          </a:bodyPr>
          <a:lstStyle>
            <a:lvl1pPr algn="ctr" defTabSz="904875">
              <a:defRPr sz="2770"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在线申办详细步骤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184" name="直接连接符 50"/>
          <p:cNvSpPr/>
          <p:nvPr/>
        </p:nvSpPr>
        <p:spPr>
          <a:xfrm>
            <a:off x="202564" y="1203290"/>
            <a:ext cx="10898507" cy="1"/>
          </a:xfrm>
          <a:prstGeom prst="line">
            <a:avLst/>
          </a:prstGeom>
          <a:ln w="19050">
            <a:solidFill>
              <a:srgbClr val="7F7F7F"/>
            </a:solidFill>
            <a:miter/>
            <a:tailEnd type="triangle"/>
          </a:ln>
        </p:spPr>
        <p:txBody>
          <a:bodyPr lIns="0" tIns="0" rIns="0" bIns="0"/>
          <a:lstStyle/>
          <a:p/>
        </p:txBody>
      </p:sp>
      <p:sp>
        <p:nvSpPr>
          <p:cNvPr id="185" name="Freeform 6"/>
          <p:cNvSpPr/>
          <p:nvPr/>
        </p:nvSpPr>
        <p:spPr>
          <a:xfrm>
            <a:off x="9479905" y="846739"/>
            <a:ext cx="248533" cy="3556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18849"/>
                </a:moveTo>
                <a:cubicBezTo>
                  <a:pt x="21600" y="21600"/>
                  <a:pt x="21600" y="21600"/>
                  <a:pt x="21600" y="21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0" y="18849"/>
                  <a:pt x="0" y="18849"/>
                  <a:pt x="0" y="18849"/>
                </a:cubicBezTo>
                <a:cubicBezTo>
                  <a:pt x="0" y="18849"/>
                  <a:pt x="0" y="18849"/>
                  <a:pt x="0" y="18849"/>
                </a:cubicBezTo>
                <a:cubicBezTo>
                  <a:pt x="146" y="8457"/>
                  <a:pt x="4962" y="0"/>
                  <a:pt x="10800" y="0"/>
                </a:cubicBezTo>
                <a:cubicBezTo>
                  <a:pt x="16784" y="0"/>
                  <a:pt x="21600" y="8457"/>
                  <a:pt x="21600" y="18849"/>
                </a:cubicBezTo>
                <a:close/>
              </a:path>
            </a:pathLst>
          </a:custGeom>
          <a:solidFill>
            <a:srgbClr val="0E6A83"/>
          </a:solidFill>
          <a:ln w="12700">
            <a:miter lim="400000"/>
          </a:ln>
        </p:spPr>
        <p:txBody>
          <a:bodyPr lIns="0" tIns="0" rIns="0" bIns="0"/>
          <a:lstStyle/>
          <a:p/>
        </p:txBody>
      </p:sp>
      <p:sp>
        <p:nvSpPr>
          <p:cNvPr id="186" name="文本框 55"/>
          <p:cNvSpPr txBox="1"/>
          <p:nvPr/>
        </p:nvSpPr>
        <p:spPr>
          <a:xfrm>
            <a:off x="1296807" y="1962936"/>
            <a:ext cx="1051210" cy="408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lnSpc>
                <a:spcPct val="150000"/>
              </a:lnSpc>
              <a:defRPr b="1">
                <a:solidFill>
                  <a:srgbClr val="5A5B5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请在此输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87" name="Freeform 5"/>
          <p:cNvSpPr/>
          <p:nvPr/>
        </p:nvSpPr>
        <p:spPr>
          <a:xfrm>
            <a:off x="1480607" y="846739"/>
            <a:ext cx="958121" cy="1018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D6C39A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grpSp>
        <p:nvGrpSpPr>
          <p:cNvPr id="190" name="Freeform 5"/>
          <p:cNvGrpSpPr/>
          <p:nvPr/>
        </p:nvGrpSpPr>
        <p:grpSpPr>
          <a:xfrm>
            <a:off x="5474063" y="846739"/>
            <a:ext cx="958121" cy="1018717"/>
            <a:chOff x="0" y="0"/>
            <a:chExt cx="958120" cy="1018716"/>
          </a:xfrm>
        </p:grpSpPr>
        <p:sp>
          <p:nvSpPr>
            <p:cNvPr id="188" name="线条"/>
            <p:cNvSpPr/>
            <p:nvPr/>
          </p:nvSpPr>
          <p:spPr>
            <a:xfrm>
              <a:off x="-1" y="-1"/>
              <a:ext cx="958122" cy="1018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2" y="0"/>
                  </a:moveTo>
                  <a:cubicBezTo>
                    <a:pt x="1319" y="0"/>
                    <a:pt x="0" y="1399"/>
                    <a:pt x="0" y="316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7739" y="21600"/>
                    <a:pt x="17739" y="21600"/>
                    <a:pt x="17739" y="21600"/>
                  </a:cubicBezTo>
                  <a:cubicBezTo>
                    <a:pt x="17837" y="7873"/>
                    <a:pt x="17837" y="7873"/>
                    <a:pt x="17837" y="7873"/>
                  </a:cubicBezTo>
                  <a:cubicBezTo>
                    <a:pt x="17984" y="6423"/>
                    <a:pt x="17984" y="6423"/>
                    <a:pt x="17984" y="6423"/>
                  </a:cubicBezTo>
                  <a:cubicBezTo>
                    <a:pt x="18033" y="6009"/>
                    <a:pt x="18033" y="6009"/>
                    <a:pt x="18033" y="6009"/>
                  </a:cubicBezTo>
                  <a:cubicBezTo>
                    <a:pt x="18179" y="5128"/>
                    <a:pt x="18179" y="5128"/>
                    <a:pt x="18179" y="5128"/>
                  </a:cubicBezTo>
                  <a:cubicBezTo>
                    <a:pt x="18277" y="4714"/>
                    <a:pt x="18277" y="4714"/>
                    <a:pt x="18277" y="4714"/>
                  </a:cubicBezTo>
                  <a:cubicBezTo>
                    <a:pt x="18424" y="4144"/>
                    <a:pt x="18424" y="4144"/>
                    <a:pt x="18424" y="4144"/>
                  </a:cubicBezTo>
                  <a:cubicBezTo>
                    <a:pt x="18619" y="3315"/>
                    <a:pt x="18619" y="3315"/>
                    <a:pt x="18619" y="3315"/>
                  </a:cubicBezTo>
                  <a:cubicBezTo>
                    <a:pt x="18668" y="3212"/>
                    <a:pt x="18668" y="3212"/>
                    <a:pt x="18668" y="3212"/>
                  </a:cubicBezTo>
                  <a:cubicBezTo>
                    <a:pt x="19010" y="2279"/>
                    <a:pt x="19010" y="2279"/>
                    <a:pt x="19010" y="2279"/>
                  </a:cubicBezTo>
                  <a:cubicBezTo>
                    <a:pt x="19254" y="1761"/>
                    <a:pt x="19254" y="1761"/>
                    <a:pt x="19254" y="1761"/>
                  </a:cubicBezTo>
                  <a:cubicBezTo>
                    <a:pt x="19499" y="1399"/>
                    <a:pt x="19499" y="1399"/>
                    <a:pt x="19499" y="1399"/>
                  </a:cubicBezTo>
                  <a:cubicBezTo>
                    <a:pt x="19792" y="984"/>
                    <a:pt x="19792" y="984"/>
                    <a:pt x="19792" y="984"/>
                  </a:cubicBezTo>
                  <a:cubicBezTo>
                    <a:pt x="20036" y="673"/>
                    <a:pt x="20036" y="673"/>
                    <a:pt x="20036" y="673"/>
                  </a:cubicBezTo>
                  <a:cubicBezTo>
                    <a:pt x="20329" y="414"/>
                    <a:pt x="20329" y="414"/>
                    <a:pt x="20329" y="414"/>
                  </a:cubicBezTo>
                  <a:cubicBezTo>
                    <a:pt x="20623" y="207"/>
                    <a:pt x="20623" y="207"/>
                    <a:pt x="20623" y="207"/>
                  </a:cubicBezTo>
                  <a:cubicBezTo>
                    <a:pt x="20965" y="52"/>
                    <a:pt x="20965" y="52"/>
                    <a:pt x="20965" y="52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88DAB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189" name="8"/>
            <p:cNvSpPr txBox="1"/>
            <p:nvPr/>
          </p:nvSpPr>
          <p:spPr>
            <a:xfrm>
              <a:off x="-1" y="-1"/>
              <a:ext cx="958122" cy="548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3200">
                  <a:solidFill>
                    <a:srgbClr val="FFFFFF"/>
                  </a:solidFill>
                </a:defRPr>
              </a:lvl1pPr>
            </a:lstStyle>
            <a:p>
              <a:r>
                <a:t>8</a:t>
              </a:r>
            </a:p>
          </p:txBody>
        </p:sp>
      </p:grpSp>
      <p:sp>
        <p:nvSpPr>
          <p:cNvPr id="191" name="Freeform 5"/>
          <p:cNvSpPr/>
          <p:nvPr/>
        </p:nvSpPr>
        <p:spPr>
          <a:xfrm>
            <a:off x="9125111" y="846739"/>
            <a:ext cx="958121" cy="10187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4AC9EC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92" name="文本框 67"/>
          <p:cNvSpPr txBox="1"/>
          <p:nvPr/>
        </p:nvSpPr>
        <p:spPr>
          <a:xfrm>
            <a:off x="1652296" y="929268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7</a:t>
            </a:r>
          </a:p>
        </p:txBody>
      </p:sp>
      <p:sp>
        <p:nvSpPr>
          <p:cNvPr id="193" name="文本框 68"/>
          <p:cNvSpPr txBox="1"/>
          <p:nvPr/>
        </p:nvSpPr>
        <p:spPr>
          <a:xfrm>
            <a:off x="3734794" y="1369578"/>
            <a:ext cx="614743" cy="548045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02</a:t>
            </a:r>
          </a:p>
        </p:txBody>
      </p:sp>
      <p:sp>
        <p:nvSpPr>
          <p:cNvPr id="194" name="文本框 69"/>
          <p:cNvSpPr txBox="1"/>
          <p:nvPr/>
        </p:nvSpPr>
        <p:spPr>
          <a:xfrm>
            <a:off x="9296800" y="911904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9</a:t>
            </a:r>
          </a:p>
        </p:txBody>
      </p:sp>
      <p:sp>
        <p:nvSpPr>
          <p:cNvPr id="195" name="文本框 70"/>
          <p:cNvSpPr txBox="1"/>
          <p:nvPr/>
        </p:nvSpPr>
        <p:spPr>
          <a:xfrm>
            <a:off x="6236349" y="1111957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03</a:t>
            </a:r>
          </a:p>
        </p:txBody>
      </p:sp>
      <p:sp>
        <p:nvSpPr>
          <p:cNvPr id="196" name="文本框 71"/>
          <p:cNvSpPr txBox="1"/>
          <p:nvPr/>
        </p:nvSpPr>
        <p:spPr>
          <a:xfrm>
            <a:off x="1217768" y="2445948"/>
            <a:ext cx="1221581" cy="1043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5A5B5D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请在此输入您的文本。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197" name="文本框 81"/>
          <p:cNvSpPr txBox="1"/>
          <p:nvPr/>
        </p:nvSpPr>
        <p:spPr>
          <a:xfrm>
            <a:off x="2136139" y="5146675"/>
            <a:ext cx="640081" cy="4089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↙</a:t>
            </a:r>
          </a:p>
        </p:txBody>
      </p:sp>
      <p:pic>
        <p:nvPicPr>
          <p:cNvPr id="198" name="图片 1" descr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5494" y="1623060"/>
            <a:ext cx="2349501" cy="426593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199" name="图片 2" descr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8204" y="1623060"/>
            <a:ext cx="2458086" cy="4237355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00" name="图片 3" descr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3100" y="1667510"/>
            <a:ext cx="2221230" cy="422084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01" name="文本框 7"/>
          <p:cNvSpPr txBox="1"/>
          <p:nvPr/>
        </p:nvSpPr>
        <p:spPr>
          <a:xfrm>
            <a:off x="1015364" y="6100445"/>
            <a:ext cx="1867536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输入车辆识别代号后</a:t>
            </a:r>
            <a:r>
              <a:t>4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位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202" name="文本框 5"/>
          <p:cNvSpPr txBox="1"/>
          <p:nvPr/>
        </p:nvSpPr>
        <p:spPr>
          <a:xfrm>
            <a:off x="4983479" y="6100445"/>
            <a:ext cx="1867536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输入收货地址等信息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sp>
        <p:nvSpPr>
          <p:cNvPr id="203" name="文本框 6"/>
          <p:cNvSpPr txBox="1"/>
          <p:nvPr/>
        </p:nvSpPr>
        <p:spPr>
          <a:xfrm>
            <a:off x="8381999" y="6100445"/>
            <a:ext cx="2042797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申请成功，等待发卡及</a:t>
            </a:r>
            <a:r>
              <a:t>OBU</a:t>
            </a:r>
          </a:p>
        </p:txBody>
      </p:sp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标题 4"/>
          <p:cNvSpPr txBox="1"/>
          <p:nvPr>
            <p:ph type="title"/>
          </p:nvPr>
        </p:nvSpPr>
        <p:spPr>
          <a:xfrm>
            <a:off x="3386406" y="648657"/>
            <a:ext cx="5419186" cy="895351"/>
          </a:xfrm>
          <a:prstGeom prst="rect">
            <a:avLst/>
          </a:prstGeom>
        </p:spPr>
        <p:txBody>
          <a:bodyPr>
            <a:normAutofit fontScale="90000"/>
          </a:bodyPr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 lang="zh-CN">
                <a:latin typeface="+mn-lt"/>
                <a:ea typeface="+mn-ea"/>
                <a:cs typeface="+mn-cs"/>
                <a:sym typeface="微软雅黑" panose="020B0503020204020204" charset="-122"/>
              </a:rPr>
              <a:t>发行卡及发行</a:t>
            </a:r>
            <a:r>
              <a:rPr lang="en-US" altLang="zh-CN">
                <a:latin typeface="+mn-lt"/>
                <a:ea typeface="+mn-ea"/>
                <a:cs typeface="+mn-cs"/>
                <a:sym typeface="微软雅黑" panose="020B0503020204020204" charset="-122"/>
              </a:rPr>
              <a:t>OBU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流程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06" name="文本框 8"/>
          <p:cNvSpPr txBox="1"/>
          <p:nvPr/>
        </p:nvSpPr>
        <p:spPr>
          <a:xfrm>
            <a:off x="1104886" y="1756029"/>
            <a:ext cx="1023517" cy="88990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 defTabSz="749935">
              <a:defRPr sz="5740" spc="82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02</a:t>
            </a:r>
          </a:p>
        </p:txBody>
      </p:sp>
      <p:sp>
        <p:nvSpPr>
          <p:cNvPr id="207" name="标题 2"/>
          <p:cNvSpPr txBox="1"/>
          <p:nvPr/>
        </p:nvSpPr>
        <p:spPr>
          <a:xfrm>
            <a:off x="3171190" y="2528570"/>
            <a:ext cx="7462519" cy="1318896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>
            <a:normAutofit/>
          </a:bodyPr>
          <a:lstStyle/>
          <a:p>
            <a:pPr>
              <a:defRPr sz="3200" b="1" spc="200">
                <a:solidFill>
                  <a:srgbClr val="262626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车主在线申办后，后台操作人员需要进行发卡和发</a:t>
            </a:r>
            <a:r>
              <a:t>OBU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操作。具体如下：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直接连接符 50"/>
          <p:cNvSpPr/>
          <p:nvPr/>
        </p:nvSpPr>
        <p:spPr>
          <a:xfrm>
            <a:off x="646429" y="786096"/>
            <a:ext cx="10898507" cy="1"/>
          </a:xfrm>
          <a:prstGeom prst="line">
            <a:avLst/>
          </a:prstGeom>
          <a:ln w="19050">
            <a:solidFill>
              <a:srgbClr val="7F7F7F"/>
            </a:solidFill>
            <a:miter/>
            <a:tailEnd type="triangle"/>
          </a:ln>
        </p:spPr>
        <p:txBody>
          <a:bodyPr lIns="0" tIns="0" rIns="0" bIns="0"/>
          <a:lstStyle/>
          <a:p/>
        </p:txBody>
      </p:sp>
      <p:sp>
        <p:nvSpPr>
          <p:cNvPr id="210" name="Freeform 5"/>
          <p:cNvSpPr/>
          <p:nvPr/>
        </p:nvSpPr>
        <p:spPr>
          <a:xfrm>
            <a:off x="1534582" y="506379"/>
            <a:ext cx="958121" cy="1018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D6C39A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11" name="文本框 67"/>
          <p:cNvSpPr txBox="1"/>
          <p:nvPr/>
        </p:nvSpPr>
        <p:spPr>
          <a:xfrm>
            <a:off x="1609351" y="506139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1</a:t>
            </a:r>
          </a:p>
        </p:txBody>
      </p:sp>
      <p:pic>
        <p:nvPicPr>
          <p:cNvPr id="212" name="内容占位符 1" descr="内容占位符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2155" y="1232535"/>
            <a:ext cx="2684780" cy="442531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3" name="文本框 7"/>
          <p:cNvSpPr txBox="1"/>
          <p:nvPr/>
        </p:nvSpPr>
        <p:spPr>
          <a:xfrm>
            <a:off x="1420494" y="6045834"/>
            <a:ext cx="1308101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点击</a:t>
            </a:r>
            <a:r>
              <a:t>“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进度查询</a:t>
            </a:r>
            <a:r>
              <a:t>”</a:t>
            </a:r>
          </a:p>
        </p:txBody>
      </p:sp>
      <p:grpSp>
        <p:nvGrpSpPr>
          <p:cNvPr id="216" name="Freeform 5"/>
          <p:cNvGrpSpPr/>
          <p:nvPr/>
        </p:nvGrpSpPr>
        <p:grpSpPr>
          <a:xfrm>
            <a:off x="5622161" y="506379"/>
            <a:ext cx="958121" cy="1018717"/>
            <a:chOff x="0" y="0"/>
            <a:chExt cx="958120" cy="1018716"/>
          </a:xfrm>
        </p:grpSpPr>
        <p:sp>
          <p:nvSpPr>
            <p:cNvPr id="214" name="线条"/>
            <p:cNvSpPr/>
            <p:nvPr/>
          </p:nvSpPr>
          <p:spPr>
            <a:xfrm>
              <a:off x="-1" y="-1"/>
              <a:ext cx="958122" cy="1018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2" y="0"/>
                  </a:moveTo>
                  <a:cubicBezTo>
                    <a:pt x="1319" y="0"/>
                    <a:pt x="0" y="1399"/>
                    <a:pt x="0" y="316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7739" y="21600"/>
                    <a:pt x="17739" y="21600"/>
                    <a:pt x="17739" y="21600"/>
                  </a:cubicBezTo>
                  <a:cubicBezTo>
                    <a:pt x="17837" y="7873"/>
                    <a:pt x="17837" y="7873"/>
                    <a:pt x="17837" y="7873"/>
                  </a:cubicBezTo>
                  <a:cubicBezTo>
                    <a:pt x="17984" y="6423"/>
                    <a:pt x="17984" y="6423"/>
                    <a:pt x="17984" y="6423"/>
                  </a:cubicBezTo>
                  <a:cubicBezTo>
                    <a:pt x="18033" y="6009"/>
                    <a:pt x="18033" y="6009"/>
                    <a:pt x="18033" y="6009"/>
                  </a:cubicBezTo>
                  <a:cubicBezTo>
                    <a:pt x="18179" y="5128"/>
                    <a:pt x="18179" y="5128"/>
                    <a:pt x="18179" y="5128"/>
                  </a:cubicBezTo>
                  <a:cubicBezTo>
                    <a:pt x="18277" y="4714"/>
                    <a:pt x="18277" y="4714"/>
                    <a:pt x="18277" y="4714"/>
                  </a:cubicBezTo>
                  <a:cubicBezTo>
                    <a:pt x="18424" y="4144"/>
                    <a:pt x="18424" y="4144"/>
                    <a:pt x="18424" y="4144"/>
                  </a:cubicBezTo>
                  <a:cubicBezTo>
                    <a:pt x="18619" y="3315"/>
                    <a:pt x="18619" y="3315"/>
                    <a:pt x="18619" y="3315"/>
                  </a:cubicBezTo>
                  <a:cubicBezTo>
                    <a:pt x="18668" y="3212"/>
                    <a:pt x="18668" y="3212"/>
                    <a:pt x="18668" y="3212"/>
                  </a:cubicBezTo>
                  <a:cubicBezTo>
                    <a:pt x="19010" y="2279"/>
                    <a:pt x="19010" y="2279"/>
                    <a:pt x="19010" y="2279"/>
                  </a:cubicBezTo>
                  <a:cubicBezTo>
                    <a:pt x="19254" y="1761"/>
                    <a:pt x="19254" y="1761"/>
                    <a:pt x="19254" y="1761"/>
                  </a:cubicBezTo>
                  <a:cubicBezTo>
                    <a:pt x="19499" y="1399"/>
                    <a:pt x="19499" y="1399"/>
                    <a:pt x="19499" y="1399"/>
                  </a:cubicBezTo>
                  <a:cubicBezTo>
                    <a:pt x="19792" y="984"/>
                    <a:pt x="19792" y="984"/>
                    <a:pt x="19792" y="984"/>
                  </a:cubicBezTo>
                  <a:cubicBezTo>
                    <a:pt x="20036" y="673"/>
                    <a:pt x="20036" y="673"/>
                    <a:pt x="20036" y="673"/>
                  </a:cubicBezTo>
                  <a:cubicBezTo>
                    <a:pt x="20329" y="414"/>
                    <a:pt x="20329" y="414"/>
                    <a:pt x="20329" y="414"/>
                  </a:cubicBezTo>
                  <a:cubicBezTo>
                    <a:pt x="20623" y="207"/>
                    <a:pt x="20623" y="207"/>
                    <a:pt x="20623" y="207"/>
                  </a:cubicBezTo>
                  <a:cubicBezTo>
                    <a:pt x="20965" y="52"/>
                    <a:pt x="20965" y="52"/>
                    <a:pt x="20965" y="52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88DAB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15" name="2"/>
            <p:cNvSpPr txBox="1"/>
            <p:nvPr/>
          </p:nvSpPr>
          <p:spPr>
            <a:xfrm>
              <a:off x="-1" y="-1"/>
              <a:ext cx="958122" cy="548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3200">
                  <a:solidFill>
                    <a:srgbClr val="FFFFFF"/>
                  </a:solidFill>
                </a:defRPr>
              </a:lvl1pPr>
            </a:lstStyle>
            <a:p>
              <a:r>
                <a:t>2</a:t>
              </a:r>
            </a:p>
          </p:txBody>
        </p:sp>
      </p:grpSp>
      <p:pic>
        <p:nvPicPr>
          <p:cNvPr id="217" name="Picture 2" descr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2190" y="1200150"/>
            <a:ext cx="2546351" cy="452691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18" name="文本框 81"/>
          <p:cNvSpPr txBox="1"/>
          <p:nvPr/>
        </p:nvSpPr>
        <p:spPr>
          <a:xfrm>
            <a:off x="1420494" y="4671059"/>
            <a:ext cx="640081" cy="4089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>
                <a:solidFill>
                  <a:srgbClr val="FF0000"/>
                </a:solidFill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r>
              <a:t>↙</a:t>
            </a:r>
          </a:p>
        </p:txBody>
      </p:sp>
      <p:sp>
        <p:nvSpPr>
          <p:cNvPr id="219" name="文本框 4"/>
          <p:cNvSpPr txBox="1"/>
          <p:nvPr/>
        </p:nvSpPr>
        <p:spPr>
          <a:xfrm>
            <a:off x="5001895" y="6045834"/>
            <a:ext cx="2366646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打开手机蓝牙，点击</a:t>
            </a:r>
            <a:r>
              <a:t>“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写卡</a:t>
            </a:r>
            <a:r>
              <a:t>”</a:t>
            </a:r>
          </a:p>
        </p:txBody>
      </p:sp>
      <p:sp>
        <p:nvSpPr>
          <p:cNvPr id="220" name="Freeform 5"/>
          <p:cNvSpPr/>
          <p:nvPr/>
        </p:nvSpPr>
        <p:spPr>
          <a:xfrm>
            <a:off x="9417814" y="506379"/>
            <a:ext cx="958121" cy="1018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4AC9EC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1" name="文本框 69"/>
          <p:cNvSpPr txBox="1"/>
          <p:nvPr/>
        </p:nvSpPr>
        <p:spPr>
          <a:xfrm>
            <a:off x="9506078" y="583002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3</a:t>
            </a:r>
          </a:p>
        </p:txBody>
      </p:sp>
      <p:pic>
        <p:nvPicPr>
          <p:cNvPr id="222" name="Picture 3" descr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34400" y="1232535"/>
            <a:ext cx="2725421" cy="4462146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23" name="文本框 5"/>
          <p:cNvSpPr txBox="1"/>
          <p:nvPr/>
        </p:nvSpPr>
        <p:spPr>
          <a:xfrm>
            <a:off x="8832849" y="6045834"/>
            <a:ext cx="2366647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连续插拔两次打开设备蓝牙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直接连接符 50"/>
          <p:cNvSpPr/>
          <p:nvPr/>
        </p:nvSpPr>
        <p:spPr>
          <a:xfrm>
            <a:off x="646429" y="786096"/>
            <a:ext cx="10898507" cy="1"/>
          </a:xfrm>
          <a:prstGeom prst="line">
            <a:avLst/>
          </a:prstGeom>
          <a:ln w="19050">
            <a:solidFill>
              <a:srgbClr val="7F7F7F"/>
            </a:solidFill>
            <a:miter/>
            <a:tailEnd type="triangle"/>
          </a:ln>
        </p:spPr>
        <p:txBody>
          <a:bodyPr lIns="0" tIns="0" rIns="0" bIns="0"/>
          <a:lstStyle/>
          <a:p/>
        </p:txBody>
      </p:sp>
      <p:sp>
        <p:nvSpPr>
          <p:cNvPr id="226" name="Freeform 5"/>
          <p:cNvSpPr/>
          <p:nvPr/>
        </p:nvSpPr>
        <p:spPr>
          <a:xfrm>
            <a:off x="1534582" y="506379"/>
            <a:ext cx="958121" cy="1018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D6C39A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27" name="文本框 67"/>
          <p:cNvSpPr txBox="1"/>
          <p:nvPr/>
        </p:nvSpPr>
        <p:spPr>
          <a:xfrm>
            <a:off x="1609351" y="506139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4</a:t>
            </a:r>
          </a:p>
        </p:txBody>
      </p:sp>
      <p:sp>
        <p:nvSpPr>
          <p:cNvPr id="228" name="文本框 7"/>
          <p:cNvSpPr txBox="1"/>
          <p:nvPr/>
        </p:nvSpPr>
        <p:spPr>
          <a:xfrm>
            <a:off x="1595119" y="5551804"/>
            <a:ext cx="778511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发行卡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grpSp>
        <p:nvGrpSpPr>
          <p:cNvPr id="231" name="Freeform 5"/>
          <p:cNvGrpSpPr/>
          <p:nvPr/>
        </p:nvGrpSpPr>
        <p:grpSpPr>
          <a:xfrm>
            <a:off x="5622161" y="506379"/>
            <a:ext cx="958121" cy="1018717"/>
            <a:chOff x="0" y="0"/>
            <a:chExt cx="958120" cy="1018716"/>
          </a:xfrm>
        </p:grpSpPr>
        <p:sp>
          <p:nvSpPr>
            <p:cNvPr id="229" name="线条"/>
            <p:cNvSpPr/>
            <p:nvPr/>
          </p:nvSpPr>
          <p:spPr>
            <a:xfrm>
              <a:off x="-1" y="-1"/>
              <a:ext cx="958122" cy="10187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932" y="0"/>
                  </a:moveTo>
                  <a:cubicBezTo>
                    <a:pt x="1319" y="0"/>
                    <a:pt x="0" y="1399"/>
                    <a:pt x="0" y="316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17739" y="21600"/>
                    <a:pt x="17739" y="21600"/>
                    <a:pt x="17739" y="21600"/>
                  </a:cubicBezTo>
                  <a:cubicBezTo>
                    <a:pt x="17837" y="7873"/>
                    <a:pt x="17837" y="7873"/>
                    <a:pt x="17837" y="7873"/>
                  </a:cubicBezTo>
                  <a:cubicBezTo>
                    <a:pt x="17984" y="6423"/>
                    <a:pt x="17984" y="6423"/>
                    <a:pt x="17984" y="6423"/>
                  </a:cubicBezTo>
                  <a:cubicBezTo>
                    <a:pt x="18033" y="6009"/>
                    <a:pt x="18033" y="6009"/>
                    <a:pt x="18033" y="6009"/>
                  </a:cubicBezTo>
                  <a:cubicBezTo>
                    <a:pt x="18179" y="5128"/>
                    <a:pt x="18179" y="5128"/>
                    <a:pt x="18179" y="5128"/>
                  </a:cubicBezTo>
                  <a:cubicBezTo>
                    <a:pt x="18277" y="4714"/>
                    <a:pt x="18277" y="4714"/>
                    <a:pt x="18277" y="4714"/>
                  </a:cubicBezTo>
                  <a:cubicBezTo>
                    <a:pt x="18424" y="4144"/>
                    <a:pt x="18424" y="4144"/>
                    <a:pt x="18424" y="4144"/>
                  </a:cubicBezTo>
                  <a:cubicBezTo>
                    <a:pt x="18619" y="3315"/>
                    <a:pt x="18619" y="3315"/>
                    <a:pt x="18619" y="3315"/>
                  </a:cubicBezTo>
                  <a:cubicBezTo>
                    <a:pt x="18668" y="3212"/>
                    <a:pt x="18668" y="3212"/>
                    <a:pt x="18668" y="3212"/>
                  </a:cubicBezTo>
                  <a:cubicBezTo>
                    <a:pt x="19010" y="2279"/>
                    <a:pt x="19010" y="2279"/>
                    <a:pt x="19010" y="2279"/>
                  </a:cubicBezTo>
                  <a:cubicBezTo>
                    <a:pt x="19254" y="1761"/>
                    <a:pt x="19254" y="1761"/>
                    <a:pt x="19254" y="1761"/>
                  </a:cubicBezTo>
                  <a:cubicBezTo>
                    <a:pt x="19499" y="1399"/>
                    <a:pt x="19499" y="1399"/>
                    <a:pt x="19499" y="1399"/>
                  </a:cubicBezTo>
                  <a:cubicBezTo>
                    <a:pt x="19792" y="984"/>
                    <a:pt x="19792" y="984"/>
                    <a:pt x="19792" y="984"/>
                  </a:cubicBezTo>
                  <a:cubicBezTo>
                    <a:pt x="20036" y="673"/>
                    <a:pt x="20036" y="673"/>
                    <a:pt x="20036" y="673"/>
                  </a:cubicBezTo>
                  <a:cubicBezTo>
                    <a:pt x="20329" y="414"/>
                    <a:pt x="20329" y="414"/>
                    <a:pt x="20329" y="414"/>
                  </a:cubicBezTo>
                  <a:cubicBezTo>
                    <a:pt x="20623" y="207"/>
                    <a:pt x="20623" y="207"/>
                    <a:pt x="20623" y="207"/>
                  </a:cubicBezTo>
                  <a:cubicBezTo>
                    <a:pt x="20965" y="52"/>
                    <a:pt x="20965" y="52"/>
                    <a:pt x="20965" y="52"/>
                  </a:cubicBezTo>
                  <a:cubicBezTo>
                    <a:pt x="21600" y="0"/>
                    <a:pt x="21600" y="0"/>
                    <a:pt x="21600" y="0"/>
                  </a:cubicBezTo>
                </a:path>
              </a:pathLst>
            </a:custGeom>
            <a:solidFill>
              <a:srgbClr val="88DAB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algn="ctr">
                <a:defRPr sz="3200">
                  <a:solidFill>
                    <a:srgbClr val="FFFFFF"/>
                  </a:solidFill>
                </a:defRPr>
              </a:pPr>
            </a:p>
          </p:txBody>
        </p:sp>
        <p:sp>
          <p:nvSpPr>
            <p:cNvPr id="230" name="5"/>
            <p:cNvSpPr txBox="1"/>
            <p:nvPr/>
          </p:nvSpPr>
          <p:spPr>
            <a:xfrm>
              <a:off x="-1" y="-1"/>
              <a:ext cx="958122" cy="548046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spAutoFit/>
            </a:bodyPr>
            <a:lstStyle>
              <a:lvl1pPr algn="ctr">
                <a:defRPr sz="3200">
                  <a:solidFill>
                    <a:srgbClr val="FFFFFF"/>
                  </a:solidFill>
                </a:defRPr>
              </a:lvl1pPr>
            </a:lstStyle>
            <a:p>
              <a:r>
                <a:t>5</a:t>
              </a:r>
            </a:p>
          </p:txBody>
        </p:sp>
      </p:grpSp>
      <p:sp>
        <p:nvSpPr>
          <p:cNvPr id="232" name="文本框 4"/>
          <p:cNvSpPr txBox="1"/>
          <p:nvPr/>
        </p:nvSpPr>
        <p:spPr>
          <a:xfrm>
            <a:off x="5566409" y="5551804"/>
            <a:ext cx="1014096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defRPr sz="1200"/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发行</a:t>
            </a:r>
            <a:r>
              <a:t>OBU</a:t>
            </a:r>
          </a:p>
        </p:txBody>
      </p:sp>
      <p:sp>
        <p:nvSpPr>
          <p:cNvPr id="233" name="Freeform 5"/>
          <p:cNvSpPr/>
          <p:nvPr/>
        </p:nvSpPr>
        <p:spPr>
          <a:xfrm>
            <a:off x="9417814" y="506379"/>
            <a:ext cx="958121" cy="10187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932" y="0"/>
                </a:moveTo>
                <a:cubicBezTo>
                  <a:pt x="1319" y="0"/>
                  <a:pt x="0" y="1399"/>
                  <a:pt x="0" y="3160"/>
                </a:cubicBezTo>
                <a:cubicBezTo>
                  <a:pt x="0" y="21600"/>
                  <a:pt x="0" y="21600"/>
                  <a:pt x="0" y="21600"/>
                </a:cubicBezTo>
                <a:cubicBezTo>
                  <a:pt x="17739" y="21600"/>
                  <a:pt x="17739" y="21600"/>
                  <a:pt x="17739" y="21600"/>
                </a:cubicBezTo>
                <a:cubicBezTo>
                  <a:pt x="17837" y="7873"/>
                  <a:pt x="17837" y="7873"/>
                  <a:pt x="17837" y="7873"/>
                </a:cubicBezTo>
                <a:cubicBezTo>
                  <a:pt x="17984" y="6423"/>
                  <a:pt x="17984" y="6423"/>
                  <a:pt x="17984" y="6423"/>
                </a:cubicBezTo>
                <a:cubicBezTo>
                  <a:pt x="18033" y="6009"/>
                  <a:pt x="18033" y="6009"/>
                  <a:pt x="18033" y="6009"/>
                </a:cubicBezTo>
                <a:cubicBezTo>
                  <a:pt x="18179" y="5128"/>
                  <a:pt x="18179" y="5128"/>
                  <a:pt x="18179" y="5128"/>
                </a:cubicBezTo>
                <a:cubicBezTo>
                  <a:pt x="18277" y="4714"/>
                  <a:pt x="18277" y="4714"/>
                  <a:pt x="18277" y="4714"/>
                </a:cubicBezTo>
                <a:cubicBezTo>
                  <a:pt x="18424" y="4144"/>
                  <a:pt x="18424" y="4144"/>
                  <a:pt x="18424" y="4144"/>
                </a:cubicBezTo>
                <a:cubicBezTo>
                  <a:pt x="18619" y="3315"/>
                  <a:pt x="18619" y="3315"/>
                  <a:pt x="18619" y="3315"/>
                </a:cubicBezTo>
                <a:cubicBezTo>
                  <a:pt x="18668" y="3212"/>
                  <a:pt x="18668" y="3212"/>
                  <a:pt x="18668" y="3212"/>
                </a:cubicBezTo>
                <a:cubicBezTo>
                  <a:pt x="19010" y="2279"/>
                  <a:pt x="19010" y="2279"/>
                  <a:pt x="19010" y="2279"/>
                </a:cubicBezTo>
                <a:cubicBezTo>
                  <a:pt x="19254" y="1761"/>
                  <a:pt x="19254" y="1761"/>
                  <a:pt x="19254" y="1761"/>
                </a:cubicBezTo>
                <a:cubicBezTo>
                  <a:pt x="19499" y="1399"/>
                  <a:pt x="19499" y="1399"/>
                  <a:pt x="19499" y="1399"/>
                </a:cubicBezTo>
                <a:cubicBezTo>
                  <a:pt x="19792" y="984"/>
                  <a:pt x="19792" y="984"/>
                  <a:pt x="19792" y="984"/>
                </a:cubicBezTo>
                <a:cubicBezTo>
                  <a:pt x="20036" y="673"/>
                  <a:pt x="20036" y="673"/>
                  <a:pt x="20036" y="673"/>
                </a:cubicBezTo>
                <a:cubicBezTo>
                  <a:pt x="20329" y="414"/>
                  <a:pt x="20329" y="414"/>
                  <a:pt x="20329" y="414"/>
                </a:cubicBezTo>
                <a:cubicBezTo>
                  <a:pt x="20623" y="207"/>
                  <a:pt x="20623" y="207"/>
                  <a:pt x="20623" y="207"/>
                </a:cubicBezTo>
                <a:cubicBezTo>
                  <a:pt x="20965" y="52"/>
                  <a:pt x="20965" y="52"/>
                  <a:pt x="20965" y="52"/>
                </a:cubicBezTo>
                <a:cubicBezTo>
                  <a:pt x="21600" y="0"/>
                  <a:pt x="21600" y="0"/>
                  <a:pt x="21600" y="0"/>
                </a:cubicBezTo>
              </a:path>
            </a:pathLst>
          </a:custGeom>
          <a:solidFill>
            <a:srgbClr val="4AC9EC"/>
          </a:solidFill>
          <a:ln w="12700">
            <a:miter lim="400000"/>
          </a:ln>
        </p:spPr>
        <p:txBody>
          <a:bodyPr lIns="0" tIns="0" rIns="0" bIns="0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234" name="文本框 69"/>
          <p:cNvSpPr txBox="1"/>
          <p:nvPr/>
        </p:nvSpPr>
        <p:spPr>
          <a:xfrm>
            <a:off x="9506078" y="583002"/>
            <a:ext cx="614743" cy="548046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3200">
                <a:solidFill>
                  <a:srgbClr val="FFFFFF"/>
                </a:solidFill>
              </a:defRPr>
            </a:lvl1pPr>
          </a:lstStyle>
          <a:p>
            <a:r>
              <a:t> 6</a:t>
            </a:r>
          </a:p>
        </p:txBody>
      </p:sp>
      <p:sp>
        <p:nvSpPr>
          <p:cNvPr id="235" name="文本框 5"/>
          <p:cNvSpPr txBox="1"/>
          <p:nvPr/>
        </p:nvSpPr>
        <p:spPr>
          <a:xfrm>
            <a:off x="9243059" y="5551804"/>
            <a:ext cx="1308101" cy="307341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>
              <a:defRPr sz="12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j-lt"/>
                <a:ea typeface="+mj-ea"/>
                <a:cs typeface="+mj-cs"/>
                <a:sym typeface="Helvetica"/>
              </a:rPr>
              <a:t>信息写入成功</a:t>
            </a:r>
            <a:endParaRPr>
              <a:latin typeface="+mj-lt"/>
              <a:ea typeface="+mj-ea"/>
              <a:cs typeface="+mj-cs"/>
              <a:sym typeface="Helvetica"/>
            </a:endParaRPr>
          </a:p>
        </p:txBody>
      </p:sp>
      <p:pic>
        <p:nvPicPr>
          <p:cNvPr id="236" name="图片 3" descr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01100" y="1245869"/>
            <a:ext cx="2190750" cy="386588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37" name="图片 6" descr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4909" y="1245869"/>
            <a:ext cx="2201546" cy="3855722"/>
          </a:xfrm>
          <a:prstGeom prst="rect">
            <a:avLst/>
          </a:prstGeom>
          <a:ln w="12700">
            <a:miter lim="400000"/>
            <a:headEnd/>
            <a:tailEnd/>
          </a:ln>
        </p:spPr>
      </p:pic>
      <p:pic>
        <p:nvPicPr>
          <p:cNvPr id="238" name="图片 8" descr="图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990" y="1245869"/>
            <a:ext cx="2351405" cy="4026536"/>
          </a:xfrm>
          <a:prstGeom prst="rect">
            <a:avLst/>
          </a:prstGeom>
          <a:ln w="12700">
            <a:miter lim="400000"/>
            <a:headEnd/>
            <a:tailEnd/>
          </a:ln>
        </p:spPr>
      </p:pic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标题 4"/>
          <p:cNvSpPr txBox="1"/>
          <p:nvPr>
            <p:ph type="title"/>
          </p:nvPr>
        </p:nvSpPr>
        <p:spPr>
          <a:xfrm>
            <a:off x="3386406" y="648657"/>
            <a:ext cx="5419186" cy="895351"/>
          </a:xfrm>
          <a:prstGeom prst="rect">
            <a:avLst/>
          </a:prstGeom>
        </p:spPr>
        <p:txBody>
          <a:bodyPr/>
          <a:lstStyle>
            <a:lvl1pPr>
              <a:defRPr>
                <a:latin typeface="+mn-lt"/>
                <a:ea typeface="+mn-ea"/>
                <a:cs typeface="+mn-cs"/>
                <a:sym typeface="微软雅黑" panose="020B0503020204020204" charset="-122"/>
              </a:defRPr>
            </a:lvl1pPr>
          </a:lstStyle>
          <a:p>
            <a:pPr>
              <a:defRPr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审核流程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  <p:sp>
        <p:nvSpPr>
          <p:cNvPr id="241" name="文本框 8"/>
          <p:cNvSpPr txBox="1"/>
          <p:nvPr/>
        </p:nvSpPr>
        <p:spPr>
          <a:xfrm>
            <a:off x="1104886" y="1756029"/>
            <a:ext cx="1023517" cy="889909"/>
          </a:xfrm>
          <a:prstGeom prst="rect">
            <a:avLst/>
          </a:prstGeo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 defTabSz="749935">
              <a:defRPr sz="5740" spc="82">
                <a:solidFill>
                  <a:schemeClr val="accent1"/>
                </a:solidFill>
                <a:latin typeface="Impact" panose="020B0806030902050204"/>
                <a:ea typeface="Impact" panose="020B0806030902050204"/>
                <a:cs typeface="Impact" panose="020B0806030902050204"/>
                <a:sym typeface="Impact" panose="020B0806030902050204"/>
              </a:defRPr>
            </a:lvl1pPr>
          </a:lstStyle>
          <a:p>
            <a:r>
              <a:t>03</a:t>
            </a:r>
          </a:p>
        </p:txBody>
      </p:sp>
      <p:sp>
        <p:nvSpPr>
          <p:cNvPr id="242" name="标题 2"/>
          <p:cNvSpPr txBox="1"/>
          <p:nvPr/>
        </p:nvSpPr>
        <p:spPr>
          <a:xfrm>
            <a:off x="3171190" y="2528570"/>
            <a:ext cx="7462519" cy="1318896"/>
          </a:xfrm>
          <a:prstGeom prst="rect">
            <a:avLst/>
          </a:prstGeom>
          <a:ln w="12700">
            <a:miter lim="400000"/>
          </a:ln>
        </p:spPr>
        <p:txBody>
          <a:bodyPr lIns="46799" tIns="46799" rIns="46799" bIns="46799">
            <a:normAutofit/>
          </a:bodyPr>
          <a:lstStyle/>
          <a:p>
            <a:pPr defTabSz="895985">
              <a:defRPr sz="3135" b="1" spc="196">
                <a:solidFill>
                  <a:srgbClr val="262626"/>
                </a:solidFill>
              </a:defRPr>
            </a:pP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在发行卡和</a:t>
            </a:r>
            <a:r>
              <a:rPr lang="zh-CN">
                <a:latin typeface="+mn-lt"/>
                <a:ea typeface="+mn-ea"/>
                <a:cs typeface="+mn-cs"/>
                <a:sym typeface="微软雅黑" panose="020B0503020204020204" charset="-122"/>
              </a:rPr>
              <a:t>发行</a:t>
            </a:r>
            <a:r>
              <a:t>OBU</a:t>
            </a:r>
            <a:r>
              <a:rPr>
                <a:latin typeface="+mn-lt"/>
                <a:ea typeface="+mn-ea"/>
                <a:cs typeface="+mn-cs"/>
                <a:sym typeface="微软雅黑" panose="020B0503020204020204" charset="-122"/>
              </a:rPr>
              <a:t>后，需进行卡号、设备号及车牌号的审核。具体如下：</a:t>
            </a:r>
            <a:endParaRPr>
              <a:latin typeface="+mn-lt"/>
              <a:ea typeface="+mn-ea"/>
              <a:cs typeface="+mn-cs"/>
              <a:sym typeface="微软雅黑" panose="020B0503020204020204" charset="-122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1_Office 主题​​">
  <a:themeElements>
    <a:clrScheme name="1_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1E4C"/>
      </a:accent1>
      <a:accent2>
        <a:srgbClr val="2B66AA"/>
      </a:accent2>
      <a:accent3>
        <a:srgbClr val="4C7DFF"/>
      </a:accent3>
      <a:accent4>
        <a:srgbClr val="9BD0FC"/>
      </a:accent4>
      <a:accent5>
        <a:srgbClr val="00112B"/>
      </a:accent5>
      <a:accent6>
        <a:srgbClr val="18395F"/>
      </a:accent6>
      <a:hlink>
        <a:srgbClr val="0000FF"/>
      </a:hlink>
      <a:folHlink>
        <a:srgbClr val="FF00FF"/>
      </a:folHlink>
    </a:clrScheme>
    <a:fontScheme name="1_Office 主题​​">
      <a:majorFont>
        <a:latin typeface="Helvetica"/>
        <a:ea typeface="Helvetica"/>
        <a:cs typeface="Helvetica"/>
      </a:majorFont>
      <a:minorFont>
        <a:latin typeface="微软雅黑"/>
        <a:ea typeface="微软雅黑"/>
        <a:cs typeface="微软雅黑"/>
      </a:minorFont>
    </a:fontScheme>
    <a:fmtScheme name="1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1_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1E4C"/>
      </a:accent1>
      <a:accent2>
        <a:srgbClr val="2B66AA"/>
      </a:accent2>
      <a:accent3>
        <a:srgbClr val="4C7DFF"/>
      </a:accent3>
      <a:accent4>
        <a:srgbClr val="9BD0FC"/>
      </a:accent4>
      <a:accent5>
        <a:srgbClr val="00112B"/>
      </a:accent5>
      <a:accent6>
        <a:srgbClr val="18395F"/>
      </a:accent6>
      <a:hlink>
        <a:srgbClr val="0000FF"/>
      </a:hlink>
      <a:folHlink>
        <a:srgbClr val="FF00FF"/>
      </a:folHlink>
    </a:clrScheme>
    <a:fontScheme name="1_Office 主题​​">
      <a:majorFont>
        <a:latin typeface="Helvetica"/>
        <a:ea typeface="Helvetica"/>
        <a:cs typeface="Helvetica"/>
      </a:majorFont>
      <a:minorFont>
        <a:latin typeface="微软雅黑"/>
        <a:ea typeface="微软雅黑"/>
        <a:cs typeface="微软雅黑"/>
      </a:minorFont>
    </a:fontScheme>
    <a:fmtScheme name="1_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Arial" panose="020B0604020202020204"/>
            <a:ea typeface="Arial" panose="020B0604020202020204"/>
            <a:cs typeface="Arial" panose="020B0604020202020204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rgbClr val="FFFFFF"/>
        </a:lnRef>
        <a:fillRef idx="0">
          <a:srgbClr val="FFFFFF"/>
        </a:fillRef>
        <a:effectRef idx="0">
          <a:srgbClr val="FFFFFF"/>
        </a:effectRef>
        <a:fontRef idx="none"/>
      </a: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744</Words>
  <Application>WPS 演示</Application>
  <PresentationFormat/>
  <Paragraphs>178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4" baseType="lpstr">
      <vt:lpstr>Arial</vt:lpstr>
      <vt:lpstr>宋体</vt:lpstr>
      <vt:lpstr>Wingdings</vt:lpstr>
      <vt:lpstr>Arial</vt:lpstr>
      <vt:lpstr>微软雅黑</vt:lpstr>
      <vt:lpstr>Helvetica</vt:lpstr>
      <vt:lpstr>Impact</vt:lpstr>
      <vt:lpstr>Arial Unicode MS</vt:lpstr>
      <vt:lpstr>Helvetica</vt:lpstr>
      <vt:lpstr>1_Office 主题​​</vt:lpstr>
      <vt:lpstr>齐鲁ETC二次发行 安装激活说明</vt:lpstr>
      <vt:lpstr>在线申办---（车主操作）</vt:lpstr>
      <vt:lpstr>PowerPoint 演示文稿</vt:lpstr>
      <vt:lpstr>PowerPoint 演示文稿</vt:lpstr>
      <vt:lpstr>PowerPoint 演示文稿</vt:lpstr>
      <vt:lpstr>发行卡及发行OBU流程</vt:lpstr>
      <vt:lpstr>PowerPoint 演示文稿</vt:lpstr>
      <vt:lpstr>PowerPoint 演示文稿</vt:lpstr>
      <vt:lpstr>审核流程</vt:lpstr>
      <vt:lpstr>PowerPoint 演示文稿</vt:lpstr>
      <vt:lpstr>激活OBU---车主操作</vt:lpstr>
      <vt:lpstr>PowerPoint 演示文稿</vt:lpstr>
      <vt:lpstr>进度查询功能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齐鲁ETC二次发行 安装激活说明</dc:title>
  <dc:creator/>
  <cp:lastModifiedBy>王玉胜</cp:lastModifiedBy>
  <cp:revision>8</cp:revision>
  <dcterms:created xsi:type="dcterms:W3CDTF">2019-07-02T03:25:00Z</dcterms:created>
  <dcterms:modified xsi:type="dcterms:W3CDTF">2019-08-06T07:11:37Z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2052-11.1.0.8894</vt:lpwstr>
  </property>
</Properties>
</file>